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11" r:id="rId1"/>
  </p:sldMasterIdLst>
  <p:notesMasterIdLst>
    <p:notesMasterId r:id="rId34"/>
  </p:notesMasterIdLst>
  <p:sldIdLst>
    <p:sldId id="256" r:id="rId2"/>
    <p:sldId id="258" r:id="rId3"/>
    <p:sldId id="259" r:id="rId4"/>
    <p:sldId id="267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9" r:id="rId22"/>
    <p:sldId id="278" r:id="rId23"/>
    <p:sldId id="286" r:id="rId24"/>
    <p:sldId id="280" r:id="rId25"/>
    <p:sldId id="281" r:id="rId26"/>
    <p:sldId id="283" r:id="rId27"/>
    <p:sldId id="284" r:id="rId28"/>
    <p:sldId id="285" r:id="rId29"/>
    <p:sldId id="287" r:id="rId30"/>
    <p:sldId id="288" r:id="rId31"/>
    <p:sldId id="290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75"/>
    <p:restoredTop sz="92568"/>
  </p:normalViewPr>
  <p:slideViewPr>
    <p:cSldViewPr snapToGrid="0" snapToObjects="1">
      <p:cViewPr varScale="1">
        <p:scale>
          <a:sx n="102" d="100"/>
          <a:sy n="102" d="100"/>
        </p:scale>
        <p:origin x="9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17698-8CB9-554C-A001-1635489BA84B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C049C-D047-3140-9756-F05696507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670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C049C-D047-3140-9756-F0569650794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58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090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5515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1439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1743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2305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777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3544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543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910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862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854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397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9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6236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03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8915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1852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69E50-5EC8-EF4F-A622-7FCCCF39DE11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D890C-9031-F748-9D29-2079ED3F95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404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  <p:sldLayoutId id="2147483927" r:id="rId16"/>
    <p:sldLayoutId id="2147483928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Relationship Id="rId3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khairulanam.com/" TargetMode="External"/><Relationship Id="rId3" Type="http://schemas.openxmlformats.org/officeDocument/2006/relationships/hyperlink" Target="http://khairul.web.unej.ac.id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29915"/>
            <a:ext cx="7315200" cy="1825096"/>
          </a:xfrm>
        </p:spPr>
        <p:txBody>
          <a:bodyPr>
            <a:noAutofit/>
          </a:bodyPr>
          <a:lstStyle/>
          <a:p>
            <a:r>
              <a:rPr lang="en-US" sz="3300" i="1" dirty="0"/>
              <a:t>Artificial Intelligence</a:t>
            </a:r>
            <a:r>
              <a:rPr lang="en-US" sz="3300" dirty="0"/>
              <a:t> (</a:t>
            </a:r>
            <a:r>
              <a:rPr lang="en-US" sz="3300" dirty="0" err="1"/>
              <a:t>Kecerdasan</a:t>
            </a:r>
            <a:r>
              <a:rPr lang="en-US" sz="3300" dirty="0"/>
              <a:t> </a:t>
            </a:r>
            <a:r>
              <a:rPr lang="en-US" sz="3300" dirty="0" err="1"/>
              <a:t>buatan</a:t>
            </a:r>
            <a:r>
              <a:rPr lang="en-US" sz="3300" dirty="0"/>
              <a:t>): </a:t>
            </a:r>
            <a:r>
              <a:rPr lang="en-US" sz="3300" dirty="0" err="1"/>
              <a:t>Sejarah</a:t>
            </a:r>
            <a:r>
              <a:rPr lang="en-US" sz="3300" dirty="0"/>
              <a:t> </a:t>
            </a:r>
            <a:r>
              <a:rPr lang="en-US" sz="3300" dirty="0" err="1"/>
              <a:t>dan</a:t>
            </a:r>
            <a:r>
              <a:rPr lang="en-US" sz="3300" dirty="0"/>
              <a:t> </a:t>
            </a:r>
            <a:r>
              <a:rPr lang="en-US" sz="3300" dirty="0" err="1"/>
              <a:t>aplikasinya</a:t>
            </a:r>
            <a:r>
              <a:rPr lang="en-US" sz="3300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760145"/>
            <a:ext cx="7315200" cy="68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Khairul</a:t>
            </a:r>
            <a:r>
              <a:rPr lang="en-US" dirty="0" smtClean="0"/>
              <a:t> </a:t>
            </a:r>
            <a:r>
              <a:rPr lang="en-US" dirty="0" err="1" smtClean="0"/>
              <a:t>Anam</a:t>
            </a:r>
            <a:r>
              <a:rPr lang="en-US" dirty="0" smtClean="0"/>
              <a:t>, S.T., M.T., </a:t>
            </a:r>
            <a:r>
              <a:rPr lang="en-US" dirty="0" err="1" smtClean="0"/>
              <a:t>Ph.D</a:t>
            </a:r>
            <a:endParaRPr lang="en-US" dirty="0" smtClean="0"/>
          </a:p>
          <a:p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Elektro</a:t>
            </a:r>
            <a:r>
              <a:rPr lang="en-US" dirty="0"/>
              <a:t>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Universitas</a:t>
            </a:r>
            <a:r>
              <a:rPr lang="en-US" dirty="0" smtClean="0"/>
              <a:t> </a:t>
            </a:r>
            <a:r>
              <a:rPr lang="en-US" dirty="0" err="1" smtClean="0"/>
              <a:t>Jember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876" y="314962"/>
            <a:ext cx="1967107" cy="201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2827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7273" y="299647"/>
            <a:ext cx="6377940" cy="1293028"/>
          </a:xfrm>
        </p:spPr>
        <p:txBody>
          <a:bodyPr/>
          <a:lstStyle/>
          <a:p>
            <a:r>
              <a:rPr lang="en-US" dirty="0" err="1" smtClean="0"/>
              <a:t>Kelahiran</a:t>
            </a:r>
            <a:r>
              <a:rPr lang="en-US" dirty="0" smtClean="0"/>
              <a:t> Ai (1956)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235" y="1179316"/>
            <a:ext cx="6847157" cy="5135368"/>
          </a:xfrm>
        </p:spPr>
      </p:pic>
      <p:sp>
        <p:nvSpPr>
          <p:cNvPr id="5" name="TextBox 4"/>
          <p:cNvSpPr txBox="1"/>
          <p:nvPr/>
        </p:nvSpPr>
        <p:spPr>
          <a:xfrm>
            <a:off x="1127370" y="6488668"/>
            <a:ext cx="6588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images.slideplayer.com</a:t>
            </a:r>
            <a:r>
              <a:rPr lang="en-US" dirty="0"/>
              <a:t>/26/8738948/slides/slide_10.jpg</a:t>
            </a:r>
          </a:p>
        </p:txBody>
      </p:sp>
    </p:spTree>
    <p:extLst>
      <p:ext uri="{BB962C8B-B14F-4D97-AF65-F5344CB8AC3E}">
        <p14:creationId xmlns:p14="http://schemas.microsoft.com/office/powerpoint/2010/main" val="20350896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043" y="1154900"/>
            <a:ext cx="7955280" cy="4069080"/>
          </a:xfrm>
        </p:spPr>
        <p:txBody>
          <a:bodyPr>
            <a:noAutofit/>
          </a:bodyPr>
          <a:lstStyle/>
          <a:p>
            <a:r>
              <a:rPr lang="en-US" sz="3000" dirty="0" smtClean="0"/>
              <a:t>1955-1965 </a:t>
            </a:r>
            <a:r>
              <a:rPr lang="en-US" sz="3000" dirty="0" smtClean="0">
                <a:sym typeface="Wingdings"/>
              </a:rPr>
              <a:t> </a:t>
            </a:r>
            <a:r>
              <a:rPr lang="en-US" sz="3000" dirty="0" err="1" smtClean="0">
                <a:sym typeface="Wingdings"/>
              </a:rPr>
              <a:t>Antusiasme</a:t>
            </a:r>
            <a:r>
              <a:rPr lang="en-US" sz="3000" dirty="0" smtClean="0">
                <a:sym typeface="Wingdings"/>
              </a:rPr>
              <a:t> Tinggi </a:t>
            </a:r>
            <a:r>
              <a:rPr lang="en-US" sz="3000" dirty="0" err="1" smtClean="0">
                <a:sym typeface="Wingdings"/>
              </a:rPr>
              <a:t>pada</a:t>
            </a:r>
            <a:r>
              <a:rPr lang="en-US" sz="3000" dirty="0" smtClean="0">
                <a:sym typeface="Wingdings"/>
              </a:rPr>
              <a:t> AI</a:t>
            </a:r>
          </a:p>
          <a:p>
            <a:r>
              <a:rPr lang="en-US" sz="3000" dirty="0"/>
              <a:t>1966 – 1973</a:t>
            </a:r>
            <a:r>
              <a:rPr lang="en-US" sz="3000" dirty="0"/>
              <a:t> </a:t>
            </a:r>
            <a:r>
              <a:rPr lang="en-US" sz="3000" dirty="0" smtClean="0">
                <a:sym typeface="Wingdings"/>
              </a:rPr>
              <a:t> Mati </a:t>
            </a:r>
            <a:r>
              <a:rPr lang="en-US" sz="3000" dirty="0" err="1" smtClean="0">
                <a:sym typeface="Wingdings"/>
              </a:rPr>
              <a:t>suri</a:t>
            </a:r>
            <a:endParaRPr lang="en-US" sz="3000" dirty="0">
              <a:sym typeface="Wingdings"/>
            </a:endParaRPr>
          </a:p>
          <a:p>
            <a:pPr lvl="1"/>
            <a:r>
              <a:rPr lang="en-US" sz="3000" dirty="0" smtClean="0">
                <a:sym typeface="Wingdings"/>
              </a:rPr>
              <a:t>Hardware </a:t>
            </a:r>
            <a:r>
              <a:rPr lang="en-US" sz="3000" dirty="0" err="1" smtClean="0">
                <a:sym typeface="Wingdings"/>
              </a:rPr>
              <a:t>komputer</a:t>
            </a:r>
            <a:r>
              <a:rPr lang="en-US" sz="3000" dirty="0" smtClean="0">
                <a:sym typeface="Wingdings"/>
              </a:rPr>
              <a:t> </a:t>
            </a:r>
            <a:r>
              <a:rPr lang="en-US" sz="3000" dirty="0" err="1" smtClean="0">
                <a:sym typeface="Wingdings"/>
              </a:rPr>
              <a:t>sangat</a:t>
            </a:r>
            <a:r>
              <a:rPr lang="en-US" sz="3000" dirty="0" smtClean="0">
                <a:sym typeface="Wingdings"/>
              </a:rPr>
              <a:t> </a:t>
            </a:r>
            <a:r>
              <a:rPr lang="en-US" sz="3000" dirty="0" err="1" smtClean="0">
                <a:sym typeface="Wingdings"/>
              </a:rPr>
              <a:t>terbatas</a:t>
            </a:r>
            <a:endParaRPr lang="en-US" sz="3000" dirty="0">
              <a:sym typeface="Wingdings"/>
            </a:endParaRPr>
          </a:p>
          <a:p>
            <a:pPr lvl="1"/>
            <a:r>
              <a:rPr lang="en-US" sz="3000" dirty="0" err="1" smtClean="0"/>
              <a:t>Perhitungan</a:t>
            </a:r>
            <a:r>
              <a:rPr lang="en-US" sz="3000" dirty="0" smtClean="0"/>
              <a:t> </a:t>
            </a:r>
            <a:r>
              <a:rPr lang="en-US" sz="3000" dirty="0" err="1" smtClean="0"/>
              <a:t>perlu</a:t>
            </a:r>
            <a:r>
              <a:rPr lang="en-US" sz="3000" dirty="0" smtClean="0"/>
              <a:t> </a:t>
            </a:r>
            <a:r>
              <a:rPr lang="en-US" sz="3000" dirty="0" err="1" smtClean="0"/>
              <a:t>komputer</a:t>
            </a:r>
            <a:r>
              <a:rPr lang="en-US" sz="3000" dirty="0" smtClean="0"/>
              <a:t> yang powerful</a:t>
            </a:r>
          </a:p>
          <a:p>
            <a:pPr lvl="1"/>
            <a:r>
              <a:rPr lang="en-US" sz="3000" dirty="0" err="1" smtClean="0"/>
              <a:t>Dll</a:t>
            </a:r>
            <a:endParaRPr lang="en-US" sz="3000" dirty="0" smtClean="0"/>
          </a:p>
          <a:p>
            <a:r>
              <a:rPr lang="en-US" sz="3000" dirty="0"/>
              <a:t>1969 – 1985</a:t>
            </a:r>
            <a:r>
              <a:rPr lang="en-US" sz="3000" dirty="0"/>
              <a:t> </a:t>
            </a:r>
            <a:r>
              <a:rPr lang="en-US" sz="3000" dirty="0" smtClean="0">
                <a:sym typeface="Wingdings"/>
              </a:rPr>
              <a:t> Knowledge-based  Expert System</a:t>
            </a:r>
          </a:p>
          <a:p>
            <a:r>
              <a:rPr lang="en-US" sz="3000" dirty="0" smtClean="0">
                <a:sym typeface="Wingdings"/>
              </a:rPr>
              <a:t>1986  AI </a:t>
            </a:r>
            <a:r>
              <a:rPr lang="en-US" sz="3000" dirty="0" err="1" smtClean="0">
                <a:sym typeface="Wingdings"/>
              </a:rPr>
              <a:t>lahir</a:t>
            </a:r>
            <a:r>
              <a:rPr lang="en-US" sz="3000" dirty="0" smtClean="0">
                <a:sym typeface="Wingdings"/>
              </a:rPr>
              <a:t> </a:t>
            </a:r>
            <a:r>
              <a:rPr lang="en-US" sz="3000" dirty="0" err="1" smtClean="0">
                <a:sym typeface="Wingdings"/>
              </a:rPr>
              <a:t>kembali</a:t>
            </a:r>
            <a:r>
              <a:rPr lang="en-US" sz="3000" dirty="0" smtClean="0">
                <a:sym typeface="Wingdings"/>
              </a:rPr>
              <a:t>  Backpropagation</a:t>
            </a:r>
          </a:p>
          <a:p>
            <a:r>
              <a:rPr lang="en-US" sz="3000" dirty="0" smtClean="0">
                <a:sym typeface="Wingdings"/>
              </a:rPr>
              <a:t>1987 </a:t>
            </a:r>
            <a:r>
              <a:rPr lang="mr-IN" sz="3000" dirty="0" smtClean="0">
                <a:sym typeface="Wingdings"/>
              </a:rPr>
              <a:t>–</a:t>
            </a:r>
            <a:r>
              <a:rPr lang="en-US" sz="3000" dirty="0" smtClean="0">
                <a:sym typeface="Wingdings"/>
              </a:rPr>
              <a:t> </a:t>
            </a:r>
            <a:r>
              <a:rPr lang="en-US" sz="3000" dirty="0" err="1" smtClean="0">
                <a:sym typeface="Wingdings"/>
              </a:rPr>
              <a:t>kini</a:t>
            </a:r>
            <a:r>
              <a:rPr lang="en-US" sz="3000" dirty="0" smtClean="0">
                <a:sym typeface="Wingdings"/>
              </a:rPr>
              <a:t>  BERJAYA</a:t>
            </a:r>
            <a:r>
              <a:rPr lang="en-US" sz="3000" dirty="0" smtClean="0"/>
              <a:t>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9481365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520527" y="3180278"/>
            <a:ext cx="610295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dirty="0" smtClean="0">
                <a:ln w="0"/>
                <a:solidFill>
                  <a:sysClr val="windowText" lastClr="0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APLIKASI AI</a:t>
            </a:r>
            <a:endParaRPr lang="en-US" sz="7200" b="0" cap="none" spc="0" dirty="0">
              <a:ln w="0"/>
              <a:solidFill>
                <a:sysClr val="windowText" lastClr="0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1320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07" y="2514597"/>
            <a:ext cx="7956550" cy="3729632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07" y="2414389"/>
            <a:ext cx="7956550" cy="37296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485" y="6457357"/>
            <a:ext cx="885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blog.contus.com</a:t>
            </a:r>
            <a:r>
              <a:rPr lang="en-US" dirty="0"/>
              <a:t>/</a:t>
            </a:r>
            <a:r>
              <a:rPr lang="en-US" dirty="0" err="1"/>
              <a:t>wp</a:t>
            </a:r>
            <a:r>
              <a:rPr lang="en-US" dirty="0"/>
              <a:t>-content/uploads/2013/04/Android-Voice-</a:t>
            </a:r>
            <a:r>
              <a:rPr lang="en-US" dirty="0" err="1"/>
              <a:t>Recognition.jpg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0609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787" y="2438535"/>
            <a:ext cx="4911853" cy="28295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90" y="2358026"/>
            <a:ext cx="3675750" cy="2524015"/>
          </a:xfrm>
        </p:spPr>
      </p:pic>
      <p:sp>
        <p:nvSpPr>
          <p:cNvPr id="4" name="TextBox 3"/>
          <p:cNvSpPr txBox="1"/>
          <p:nvPr/>
        </p:nvSpPr>
        <p:spPr>
          <a:xfrm>
            <a:off x="100263" y="6400799"/>
            <a:ext cx="894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socialmedialab.upenn.edu</a:t>
            </a:r>
            <a:r>
              <a:rPr lang="en-US" dirty="0"/>
              <a:t>/sites/default/files/uploads/images/</a:t>
            </a:r>
            <a:r>
              <a:rPr lang="en-US" dirty="0" err="1"/>
              <a:t>DataMining.jpg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2366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ROBOTIKA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90" y="2312893"/>
            <a:ext cx="7956550" cy="3882517"/>
          </a:xfrm>
        </p:spPr>
      </p:pic>
      <p:sp>
        <p:nvSpPr>
          <p:cNvPr id="5" name="TextBox 4"/>
          <p:cNvSpPr txBox="1"/>
          <p:nvPr/>
        </p:nvSpPr>
        <p:spPr>
          <a:xfrm>
            <a:off x="801666" y="5826078"/>
            <a:ext cx="223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PATH-PLANNING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5218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59" y="2057400"/>
            <a:ext cx="8365690" cy="4255717"/>
          </a:xfrm>
        </p:spPr>
      </p:pic>
    </p:spTree>
    <p:extLst>
      <p:ext uri="{BB962C8B-B14F-4D97-AF65-F5344CB8AC3E}">
        <p14:creationId xmlns:p14="http://schemas.microsoft.com/office/powerpoint/2010/main" val="7656891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pertanian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121" y="2057401"/>
            <a:ext cx="6046599" cy="4575320"/>
          </a:xfrm>
        </p:spPr>
      </p:pic>
    </p:spTree>
    <p:extLst>
      <p:ext uri="{BB962C8B-B14F-4D97-AF65-F5344CB8AC3E}">
        <p14:creationId xmlns:p14="http://schemas.microsoft.com/office/powerpoint/2010/main" val="16110988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pangan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33" y="2193925"/>
            <a:ext cx="7568533" cy="4070350"/>
          </a:xfrm>
        </p:spPr>
      </p:pic>
    </p:spTree>
    <p:extLst>
      <p:ext uri="{BB962C8B-B14F-4D97-AF65-F5344CB8AC3E}">
        <p14:creationId xmlns:p14="http://schemas.microsoft.com/office/powerpoint/2010/main" val="20891931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ekonomi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996" y="764373"/>
            <a:ext cx="3699675" cy="5759998"/>
          </a:xfrm>
        </p:spPr>
      </p:pic>
    </p:spTree>
    <p:extLst>
      <p:ext uri="{BB962C8B-B14F-4D97-AF65-F5344CB8AC3E}">
        <p14:creationId xmlns:p14="http://schemas.microsoft.com/office/powerpoint/2010/main" val="6381573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4" y="1102575"/>
            <a:ext cx="8595130" cy="48347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139868" y="6264275"/>
            <a:ext cx="6077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i.ytimg.com</a:t>
            </a:r>
            <a:r>
              <a:rPr lang="en-US" dirty="0"/>
              <a:t>/vi/kWmX3pd1f10/</a:t>
            </a:r>
            <a:r>
              <a:rPr lang="en-US" dirty="0" err="1"/>
              <a:t>maxresdefault.jpg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0112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05772" y="2591555"/>
            <a:ext cx="733245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dirty="0" smtClean="0">
                <a:ln w="0"/>
                <a:solidFill>
                  <a:sysClr val="windowText" lastClr="0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LEBIH DALAM </a:t>
            </a:r>
          </a:p>
          <a:p>
            <a:pPr algn="ctr"/>
            <a:r>
              <a:rPr lang="en-US" sz="7200" dirty="0" smtClean="0">
                <a:ln w="0"/>
                <a:solidFill>
                  <a:sysClr val="windowText" lastClr="0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BERSAMA AI</a:t>
            </a:r>
            <a:endParaRPr lang="en-US" sz="7200" b="0" cap="none" spc="0" dirty="0">
              <a:ln w="0"/>
              <a:solidFill>
                <a:sysClr val="windowText" lastClr="0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76701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BELAJAR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BELAJAR DENGAN GURU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623" y="2625376"/>
            <a:ext cx="3831400" cy="28735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1623" y="5640416"/>
            <a:ext cx="323037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http://</a:t>
            </a:r>
            <a:r>
              <a:rPr lang="en-US" sz="600" dirty="0" err="1"/>
              <a:t>nisrina.co.id</a:t>
            </a:r>
            <a:r>
              <a:rPr lang="en-US" sz="600" dirty="0"/>
              <a:t>/blog/</a:t>
            </a:r>
            <a:r>
              <a:rPr lang="en-US" sz="600" dirty="0" err="1"/>
              <a:t>wp</a:t>
            </a:r>
            <a:r>
              <a:rPr lang="en-US" sz="600" dirty="0"/>
              <a:t>-content/uploads/2015/02/Orang-</a:t>
            </a:r>
            <a:r>
              <a:rPr lang="en-US" sz="600" dirty="0" err="1"/>
              <a:t>Tua</a:t>
            </a:r>
            <a:r>
              <a:rPr lang="en-US" sz="600" dirty="0"/>
              <a:t>-pun-</a:t>
            </a:r>
            <a:r>
              <a:rPr lang="en-US" sz="600" dirty="0" err="1"/>
              <a:t>Perlu</a:t>
            </a:r>
            <a:r>
              <a:rPr lang="en-US" sz="600" dirty="0"/>
              <a:t>-</a:t>
            </a:r>
            <a:r>
              <a:rPr lang="en-US" sz="600" dirty="0" err="1"/>
              <a:t>Belajar.jpg</a:t>
            </a:r>
            <a:endParaRPr lang="en-US" sz="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457" y="2705941"/>
            <a:ext cx="4062446" cy="26788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2305" y="5548083"/>
            <a:ext cx="327205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/>
              <a:t>http://cdn.i24news.tv/upload/image/8ef86e79813dda5f8031d8fdac4da19bb79d1311.png</a:t>
            </a:r>
          </a:p>
        </p:txBody>
      </p:sp>
    </p:spTree>
    <p:extLst>
      <p:ext uri="{BB962C8B-B14F-4D97-AF65-F5344CB8AC3E}">
        <p14:creationId xmlns:p14="http://schemas.microsoft.com/office/powerpoint/2010/main" val="431091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BELAJAR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BELAJAR TANPA GURU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08970" y="6509861"/>
            <a:ext cx="66896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http://i187.photobucket.com/albums/x191/</a:t>
            </a:r>
            <a:r>
              <a:rPr lang="en-US" sz="1000" dirty="0" err="1"/>
              <a:t>djokosantoso</a:t>
            </a:r>
            <a:r>
              <a:rPr lang="en-US" sz="1000" dirty="0"/>
              <a:t>/my%20family/belajar%20sepeda/</a:t>
            </a:r>
            <a:r>
              <a:rPr lang="en-US" sz="1000" dirty="0" err="1"/>
              <a:t>pantangmenyerah.jpg</a:t>
            </a:r>
            <a:endParaRPr lang="en-US"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970" y="2596774"/>
            <a:ext cx="6526060" cy="391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78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BELAJAR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BELAJAR TANPA GURU: </a:t>
            </a:r>
            <a:r>
              <a:rPr lang="en-US" dirty="0" err="1" smtClean="0"/>
              <a:t>Menghindari</a:t>
            </a:r>
            <a:r>
              <a:rPr lang="en-US" dirty="0" smtClean="0"/>
              <a:t> </a:t>
            </a:r>
            <a:r>
              <a:rPr lang="en-US" dirty="0" err="1" smtClean="0"/>
              <a:t>halangan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" y="2925696"/>
            <a:ext cx="3824019" cy="18842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01" y="5537199"/>
            <a:ext cx="2806700" cy="863600"/>
          </a:xfrm>
          <a:prstGeom prst="rect">
            <a:avLst/>
          </a:prstGeom>
        </p:spPr>
      </p:pic>
      <p:sp>
        <p:nvSpPr>
          <p:cNvPr id="8" name="Left Arrow Callout 7"/>
          <p:cNvSpPr/>
          <p:nvPr/>
        </p:nvSpPr>
        <p:spPr>
          <a:xfrm>
            <a:off x="4228542" y="5640624"/>
            <a:ext cx="3156559" cy="694881"/>
          </a:xfrm>
          <a:prstGeom prst="leftArrow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Formulasi</a:t>
            </a:r>
            <a:r>
              <a:rPr lang="en-US" sz="1600" dirty="0" smtClean="0"/>
              <a:t> reward/</a:t>
            </a:r>
          </a:p>
          <a:p>
            <a:pPr algn="ctr"/>
            <a:r>
              <a:rPr lang="en-US" sz="1600" dirty="0" err="1" smtClean="0"/>
              <a:t>penghargaan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896" y="2913170"/>
            <a:ext cx="3886377" cy="19837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96404" y="4947154"/>
            <a:ext cx="2523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HALANGAN DI KIRI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203360" y="4982819"/>
            <a:ext cx="2876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HALANGAN DI KANAN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090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deteksi</a:t>
            </a:r>
            <a:r>
              <a:rPr lang="en-US" dirty="0" smtClean="0"/>
              <a:t> </a:t>
            </a:r>
            <a:r>
              <a:rPr lang="en-US" dirty="0" err="1" smtClean="0"/>
              <a:t>dini</a:t>
            </a:r>
            <a:r>
              <a:rPr lang="en-US" dirty="0" smtClean="0"/>
              <a:t> </a:t>
            </a:r>
            <a:r>
              <a:rPr lang="en-US" dirty="0" err="1" smtClean="0"/>
              <a:t>Malignan</a:t>
            </a:r>
            <a:r>
              <a:rPr lang="en-US" dirty="0" smtClean="0"/>
              <a:t> melanoma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03450"/>
            <a:ext cx="4419600" cy="4051300"/>
          </a:xfrm>
        </p:spPr>
      </p:pic>
    </p:spTree>
    <p:extLst>
      <p:ext uri="{BB962C8B-B14F-4D97-AF65-F5344CB8AC3E}">
        <p14:creationId xmlns:p14="http://schemas.microsoft.com/office/powerpoint/2010/main" val="13653149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Deteksi</a:t>
            </a:r>
            <a:r>
              <a:rPr lang="en-US" dirty="0" smtClean="0"/>
              <a:t> </a:t>
            </a:r>
            <a:r>
              <a:rPr lang="en-US" dirty="0" err="1" smtClean="0"/>
              <a:t>keinginan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" y="2235200"/>
            <a:ext cx="7264400" cy="3987800"/>
          </a:xfrm>
        </p:spPr>
      </p:pic>
    </p:spTree>
    <p:extLst>
      <p:ext uri="{BB962C8B-B14F-4D97-AF65-F5344CB8AC3E}">
        <p14:creationId xmlns:p14="http://schemas.microsoft.com/office/powerpoint/2010/main" val="20956428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08125" y="2516399"/>
            <a:ext cx="652774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dirty="0" smtClean="0">
                <a:ln w="0"/>
                <a:solidFill>
                  <a:sysClr val="windowText" lastClr="0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PELUANG AI </a:t>
            </a:r>
          </a:p>
          <a:p>
            <a:pPr algn="ctr"/>
            <a:r>
              <a:rPr lang="en-US" sz="7200" dirty="0" smtClean="0">
                <a:ln w="0"/>
                <a:solidFill>
                  <a:sysClr val="windowText" lastClr="0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di UNEJ</a:t>
            </a:r>
            <a:endParaRPr lang="en-US" sz="7200" b="0" cap="none" spc="0" dirty="0">
              <a:ln w="0"/>
              <a:solidFill>
                <a:sysClr val="windowText" lastClr="0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5714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811" y="764373"/>
            <a:ext cx="7196829" cy="1293028"/>
          </a:xfrm>
        </p:spPr>
        <p:txBody>
          <a:bodyPr/>
          <a:lstStyle/>
          <a:p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menjanjikan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821" y="2150475"/>
            <a:ext cx="4651884" cy="4538424"/>
          </a:xfrm>
        </p:spPr>
      </p:pic>
      <p:sp>
        <p:nvSpPr>
          <p:cNvPr id="6" name="TextBox 5"/>
          <p:cNvSpPr txBox="1"/>
          <p:nvPr/>
        </p:nvSpPr>
        <p:spPr>
          <a:xfrm>
            <a:off x="1705785" y="6581177"/>
            <a:ext cx="64908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http://1.bp.blogspot.com/-</a:t>
            </a:r>
            <a:r>
              <a:rPr lang="en-US" sz="800" dirty="0" err="1"/>
              <a:t>EknMNFjUXhk</a:t>
            </a:r>
            <a:r>
              <a:rPr lang="en-US" sz="800" dirty="0"/>
              <a:t>/T9vr3rrd_KI/AAAAAAAABLQ/E1YcxZwNZK0/s320/Peluang%252BBisnis%252BOnline.jpg</a:t>
            </a:r>
          </a:p>
        </p:txBody>
      </p:sp>
    </p:spTree>
    <p:extLst>
      <p:ext uri="{BB962C8B-B14F-4D97-AF65-F5344CB8AC3E}">
        <p14:creationId xmlns:p14="http://schemas.microsoft.com/office/powerpoint/2010/main" val="15595124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SYARATNYA?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399" y="1705410"/>
            <a:ext cx="3659237" cy="3908065"/>
          </a:xfrm>
        </p:spPr>
      </p:pic>
      <p:sp>
        <p:nvSpPr>
          <p:cNvPr id="6" name="TextBox 5"/>
          <p:cNvSpPr txBox="1"/>
          <p:nvPr/>
        </p:nvSpPr>
        <p:spPr>
          <a:xfrm>
            <a:off x="2881776" y="6463430"/>
            <a:ext cx="355417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http://</a:t>
            </a:r>
            <a:r>
              <a:rPr lang="en-US" sz="800" dirty="0" err="1"/>
              <a:t>www.sistemhrd.com</a:t>
            </a:r>
            <a:r>
              <a:rPr lang="en-US" sz="800" dirty="0"/>
              <a:t>/</a:t>
            </a:r>
            <a:r>
              <a:rPr lang="en-US" sz="800" dirty="0" err="1"/>
              <a:t>wp</a:t>
            </a:r>
            <a:r>
              <a:rPr lang="en-US" sz="800" dirty="0"/>
              <a:t>-content/uploads/2015/10/kerjasama1.jpg</a:t>
            </a:r>
          </a:p>
        </p:txBody>
      </p:sp>
      <p:sp>
        <p:nvSpPr>
          <p:cNvPr id="7" name="Rectangle 6"/>
          <p:cNvSpPr/>
          <p:nvPr/>
        </p:nvSpPr>
        <p:spPr>
          <a:xfrm>
            <a:off x="2328794" y="5455832"/>
            <a:ext cx="4891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KERJA SAMA</a:t>
            </a:r>
            <a:endParaRPr 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04172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KUNCI KESUKSESAN:</a:t>
            </a:r>
            <a:br>
              <a:rPr lang="en-US" dirty="0" smtClean="0"/>
            </a:br>
            <a:r>
              <a:rPr lang="en-US" dirty="0" smtClean="0"/>
              <a:t>KERJASAMA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 </a:t>
            </a:r>
            <a:r>
              <a:rPr lang="en-US" dirty="0" smtClean="0"/>
              <a:t>Allah SWT </a:t>
            </a:r>
            <a:r>
              <a:rPr lang="en-US" dirty="0" err="1" smtClean="0"/>
              <a:t>berfirman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marL="0" indent="0" algn="ctr" fontAlgn="base">
              <a:buNone/>
            </a:pPr>
            <a:r>
              <a:rPr lang="ar-SA" sz="4000" b="1" dirty="0"/>
              <a:t>وَتَعَاوَنُوا عَلَى الْبِرِّ </a:t>
            </a:r>
            <a:r>
              <a:rPr lang="ar-SA" sz="4000" b="1" dirty="0" smtClean="0"/>
              <a:t>وَالتَّقْوَى</a:t>
            </a:r>
            <a:endParaRPr lang="en-US" sz="4000" b="1" dirty="0" smtClean="0"/>
          </a:p>
          <a:p>
            <a:pPr marL="0" indent="0" algn="ctr" fontAlgn="base">
              <a:buNone/>
            </a:pPr>
            <a:r>
              <a:rPr lang="ar-SA" sz="4000" b="1" dirty="0" smtClean="0"/>
              <a:t> </a:t>
            </a:r>
            <a:r>
              <a:rPr lang="ar-SA" sz="4000" b="1" dirty="0"/>
              <a:t>وَلَا تَعَاوَنُوا عَلَى الْإِثْمِ وَالْعُدْوَانِ</a:t>
            </a:r>
            <a:endParaRPr lang="en-US" sz="4000" dirty="0"/>
          </a:p>
          <a:p>
            <a:pPr marL="0" indent="0" algn="ctr">
              <a:buNone/>
            </a:pPr>
            <a:r>
              <a:rPr lang="id-ID" i="1" dirty="0"/>
              <a:t>“Dan tolong-menolonglah kamu dalam (mengerjakan) kebajikan dan takwa dan jangan tolong menolong dalam berbuat dosa dan pelanggaran”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5095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59520" y="1317397"/>
            <a:ext cx="60249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Artificial</a:t>
            </a:r>
          </a:p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Intelligence (AI)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59520" y="3191694"/>
            <a:ext cx="60249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4"/>
                </a:solidFill>
              </a:rPr>
              <a:t>Computational Intelligence (CI)</a:t>
            </a:r>
            <a:endParaRPr lang="en-US" sz="5400" b="1" dirty="0">
              <a:ln/>
              <a:solidFill>
                <a:schemeClr val="accent4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770" y="5083179"/>
            <a:ext cx="76978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Soft computing (SC)</a:t>
            </a:r>
            <a:endParaRPr lang="en-US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25601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KUNCI KESUKSESAN:</a:t>
            </a:r>
            <a:br>
              <a:rPr lang="en-US" dirty="0"/>
            </a:br>
            <a:r>
              <a:rPr lang="en-US" dirty="0"/>
              <a:t>KERJASAMA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4400" dirty="0" smtClean="0"/>
              <a:t>“</a:t>
            </a:r>
            <a:r>
              <a:rPr lang="en-US" sz="4400" i="1" dirty="0"/>
              <a:t>Alone we can do so little; </a:t>
            </a:r>
            <a:endParaRPr lang="en-US" sz="4400" i="1" dirty="0" smtClean="0"/>
          </a:p>
          <a:p>
            <a:pPr marL="0" indent="0" algn="ctr">
              <a:buNone/>
            </a:pPr>
            <a:r>
              <a:rPr lang="en-US" sz="4400" i="1" dirty="0" smtClean="0"/>
              <a:t>together </a:t>
            </a:r>
            <a:r>
              <a:rPr lang="en-US" sz="4400" i="1" dirty="0"/>
              <a:t>we can do so </a:t>
            </a:r>
            <a:r>
              <a:rPr lang="en-US" sz="4400" i="1" dirty="0" smtClean="0"/>
              <a:t>much</a:t>
            </a:r>
            <a:r>
              <a:rPr lang="en-US" sz="4400" dirty="0" smtClean="0"/>
              <a:t>”</a:t>
            </a:r>
          </a:p>
          <a:p>
            <a:pPr marL="0" indent="0" algn="ctr">
              <a:buNone/>
            </a:pPr>
            <a:r>
              <a:rPr lang="en-US" sz="3000" dirty="0" smtClean="0"/>
              <a:t>(Hellen Keller)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7724198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KUNCI KESUKSESAN:</a:t>
            </a:r>
            <a:br>
              <a:rPr lang="en-US" dirty="0"/>
            </a:br>
            <a:r>
              <a:rPr lang="en-US" dirty="0"/>
              <a:t>KERJASAMA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Group research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dilauching</a:t>
            </a:r>
            <a:r>
              <a:rPr lang="en-US" dirty="0" smtClean="0"/>
              <a:t>:</a:t>
            </a:r>
          </a:p>
          <a:p>
            <a:pPr marL="0" indent="0" algn="ctr">
              <a:buNone/>
            </a:pPr>
            <a:r>
              <a:rPr lang="en-US" i="1" dirty="0" smtClean="0"/>
              <a:t>Intelligent </a:t>
            </a:r>
            <a:r>
              <a:rPr lang="en-US" i="1" dirty="0"/>
              <a:t>System and Robotics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/>
              <a:t>Cerdas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Robotika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 smtClean="0"/>
              <a:t>Grup</a:t>
            </a:r>
            <a:r>
              <a:rPr lang="en-US" dirty="0" smtClean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Cerdas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Robotika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disetujui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b="1" dirty="0" err="1"/>
              <a:t>salah</a:t>
            </a:r>
            <a:r>
              <a:rPr lang="en-US" b="1" dirty="0"/>
              <a:t> </a:t>
            </a:r>
            <a:r>
              <a:rPr lang="en-US" b="1" dirty="0" err="1"/>
              <a:t>satu</a:t>
            </a:r>
            <a:r>
              <a:rPr lang="en-US" b="1" dirty="0"/>
              <a:t> </a:t>
            </a:r>
            <a:r>
              <a:rPr lang="en-US" b="1" dirty="0" err="1"/>
              <a:t>divisi</a:t>
            </a:r>
            <a:r>
              <a:rPr lang="en-US" b="1" dirty="0"/>
              <a:t> di Center for Development of Advance Science and </a:t>
            </a:r>
            <a:r>
              <a:rPr lang="en-US" b="1" dirty="0" err="1"/>
              <a:t>Technlogy</a:t>
            </a:r>
            <a:r>
              <a:rPr lang="en-US" b="1" dirty="0"/>
              <a:t> (CDSAT) </a:t>
            </a:r>
            <a:r>
              <a:rPr lang="en-US" b="1" dirty="0" err="1"/>
              <a:t>Universitas</a:t>
            </a:r>
            <a:r>
              <a:rPr lang="en-US" b="1" dirty="0"/>
              <a:t> </a:t>
            </a:r>
            <a:r>
              <a:rPr lang="en-US" b="1" dirty="0" err="1"/>
              <a:t>Jember</a:t>
            </a:r>
            <a:r>
              <a:rPr lang="en-US" b="1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rapat</a:t>
            </a:r>
            <a:r>
              <a:rPr lang="en-US" dirty="0"/>
              <a:t> </a:t>
            </a:r>
            <a:r>
              <a:rPr lang="en-US" dirty="0" err="1"/>
              <a:t>inernal</a:t>
            </a:r>
            <a:r>
              <a:rPr lang="en-US" dirty="0"/>
              <a:t> yang </a:t>
            </a:r>
            <a:r>
              <a:rPr lang="en-US" dirty="0" err="1"/>
              <a:t>dipimpin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Prof. </a:t>
            </a:r>
            <a:r>
              <a:rPr lang="en-US" dirty="0" err="1"/>
              <a:t>Bambang</a:t>
            </a:r>
            <a:r>
              <a:rPr lang="en-US" dirty="0"/>
              <a:t> </a:t>
            </a:r>
            <a:r>
              <a:rPr lang="en-US" dirty="0" err="1" smtClean="0"/>
              <a:t>Sugiharto</a:t>
            </a:r>
            <a:r>
              <a:rPr lang="en-US" dirty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lalu</a:t>
            </a:r>
            <a:r>
              <a:rPr lang="en-US" dirty="0" smtClean="0"/>
              <a:t>.</a:t>
            </a:r>
          </a:p>
          <a:p>
            <a:r>
              <a:rPr lang="en-US" dirty="0" smtClean="0"/>
              <a:t>Member: </a:t>
            </a:r>
            <a:r>
              <a:rPr lang="en-US" dirty="0" err="1"/>
              <a:t>Teknik</a:t>
            </a:r>
            <a:r>
              <a:rPr lang="en-US" dirty="0"/>
              <a:t> </a:t>
            </a:r>
            <a:r>
              <a:rPr lang="en-US" dirty="0" err="1"/>
              <a:t>Elektro</a:t>
            </a:r>
            <a:r>
              <a:rPr lang="en-US" dirty="0"/>
              <a:t>, </a:t>
            </a:r>
            <a:r>
              <a:rPr lang="en-US" dirty="0" err="1"/>
              <a:t>Teknik</a:t>
            </a:r>
            <a:r>
              <a:rPr lang="en-US" dirty="0"/>
              <a:t> </a:t>
            </a:r>
            <a:r>
              <a:rPr lang="en-US" dirty="0" err="1"/>
              <a:t>Mesin</a:t>
            </a:r>
            <a:r>
              <a:rPr lang="en-US" dirty="0"/>
              <a:t>, </a:t>
            </a:r>
            <a:r>
              <a:rPr lang="en-US" dirty="0" err="1"/>
              <a:t>Teknik</a:t>
            </a:r>
            <a:r>
              <a:rPr lang="en-US" dirty="0"/>
              <a:t> </a:t>
            </a:r>
            <a:r>
              <a:rPr lang="en-US" dirty="0" err="1"/>
              <a:t>Sipil</a:t>
            </a:r>
            <a:r>
              <a:rPr lang="en-US" dirty="0"/>
              <a:t>, Program </a:t>
            </a:r>
            <a:r>
              <a:rPr lang="en-US" dirty="0" err="1"/>
              <a:t>Studi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Kimia </a:t>
            </a:r>
            <a:r>
              <a:rPr lang="en-US" dirty="0" err="1"/>
              <a:t>Komputasi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32686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200" dirty="0" smtClean="0"/>
              <a:t>TERIMA KASIH</a:t>
            </a:r>
          </a:p>
          <a:p>
            <a:pPr marL="0" indent="0" algn="ctr">
              <a:buNone/>
            </a:pPr>
            <a:r>
              <a:rPr lang="en-US" sz="3000" dirty="0" smtClean="0"/>
              <a:t>KUNJUNGI KAMI DI:</a:t>
            </a:r>
          </a:p>
          <a:p>
            <a:pPr marL="0" indent="0" algn="ctr">
              <a:buNone/>
            </a:pPr>
            <a:r>
              <a:rPr lang="en-US" sz="3000" dirty="0" smtClean="0">
                <a:hlinkClick r:id="rId2"/>
              </a:rPr>
              <a:t>http://khairulanam.com</a:t>
            </a:r>
            <a:endParaRPr lang="en-US" sz="3000" dirty="0" smtClean="0"/>
          </a:p>
          <a:p>
            <a:pPr marL="0" indent="0" algn="ctr">
              <a:buNone/>
            </a:pPr>
            <a:r>
              <a:rPr lang="en-US" sz="3000" dirty="0" smtClean="0">
                <a:hlinkClick r:id="rId3"/>
              </a:rPr>
              <a:t>http://khairul.web.unej.ac.id</a:t>
            </a:r>
            <a:endParaRPr lang="en-US" sz="3000" dirty="0" smtClean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0853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13822" y="3180278"/>
            <a:ext cx="471635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smtClean="0">
                <a:ln w="0"/>
                <a:solidFill>
                  <a:sysClr val="windowText" lastClr="0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SEJARAH</a:t>
            </a:r>
            <a:endParaRPr lang="en-US" sz="7200" b="0" cap="none" spc="0">
              <a:ln w="0"/>
              <a:solidFill>
                <a:sysClr val="windowText" lastClr="0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60170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Alan </a:t>
            </a:r>
            <a:r>
              <a:rPr lang="en-US" dirty="0" err="1" smtClean="0"/>
              <a:t>turing</a:t>
            </a:r>
            <a:r>
              <a:rPr lang="en-US" dirty="0" smtClean="0"/>
              <a:t> (1950)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8152"/>
            <a:ext cx="91440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9162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348" y="764373"/>
            <a:ext cx="7660292" cy="1293028"/>
          </a:xfrm>
        </p:spPr>
        <p:txBody>
          <a:bodyPr/>
          <a:lstStyle/>
          <a:p>
            <a:r>
              <a:rPr lang="en-US" dirty="0" err="1" smtClean="0"/>
              <a:t>KOMputer</a:t>
            </a:r>
            <a:r>
              <a:rPr lang="en-US" dirty="0" smtClean="0"/>
              <a:t> Alan </a:t>
            </a:r>
            <a:r>
              <a:rPr lang="en-US" dirty="0" err="1" smtClean="0"/>
              <a:t>turing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25" y="2295798"/>
            <a:ext cx="7956550" cy="3866604"/>
          </a:xfrm>
        </p:spPr>
      </p:pic>
      <p:sp>
        <p:nvSpPr>
          <p:cNvPr id="5" name="TextBox 4"/>
          <p:cNvSpPr txBox="1"/>
          <p:nvPr/>
        </p:nvSpPr>
        <p:spPr>
          <a:xfrm>
            <a:off x="593725" y="6488668"/>
            <a:ext cx="847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http://</a:t>
            </a:r>
            <a:r>
              <a:rPr lang="en-US" dirty="0" err="1"/>
              <a:t>cdn.wccftech.com</a:t>
            </a:r>
            <a:r>
              <a:rPr lang="en-US" dirty="0"/>
              <a:t>/</a:t>
            </a:r>
            <a:r>
              <a:rPr lang="en-US" dirty="0" err="1"/>
              <a:t>wp</a:t>
            </a:r>
            <a:r>
              <a:rPr lang="en-US" dirty="0"/>
              <a:t>-content/uploads/2016/09/alan-turing-1140x554.jpg</a:t>
            </a:r>
          </a:p>
        </p:txBody>
      </p:sp>
    </p:spTree>
    <p:extLst>
      <p:ext uri="{BB962C8B-B14F-4D97-AF65-F5344CB8AC3E}">
        <p14:creationId xmlns:p14="http://schemas.microsoft.com/office/powerpoint/2010/main" val="14235564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348" y="501326"/>
            <a:ext cx="7660292" cy="1293028"/>
          </a:xfrm>
        </p:spPr>
        <p:txBody>
          <a:bodyPr>
            <a:normAutofit/>
          </a:bodyPr>
          <a:lstStyle/>
          <a:p>
            <a:r>
              <a:rPr lang="en-US" sz="3500" dirty="0"/>
              <a:t>Warren </a:t>
            </a:r>
            <a:r>
              <a:rPr lang="en-US" sz="3500" dirty="0" smtClean="0"/>
              <a:t>McCulloch- </a:t>
            </a:r>
            <a:r>
              <a:rPr lang="en-US" sz="3500" dirty="0"/>
              <a:t/>
            </a:r>
            <a:br>
              <a:rPr lang="en-US" sz="3500" dirty="0"/>
            </a:br>
            <a:r>
              <a:rPr lang="en-US" sz="3500" dirty="0" smtClean="0"/>
              <a:t>Walter Pits (1943) </a:t>
            </a:r>
            <a:endParaRPr lang="en-US" sz="35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810" y="1634660"/>
            <a:ext cx="6594171" cy="5223340"/>
          </a:xfrm>
        </p:spPr>
      </p:pic>
    </p:spTree>
    <p:extLst>
      <p:ext uri="{BB962C8B-B14F-4D97-AF65-F5344CB8AC3E}">
        <p14:creationId xmlns:p14="http://schemas.microsoft.com/office/powerpoint/2010/main" val="11791082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45" y="4368218"/>
            <a:ext cx="4501454" cy="2136283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89348" y="501326"/>
            <a:ext cx="7660292" cy="1293028"/>
          </a:xfrm>
        </p:spPr>
        <p:txBody>
          <a:bodyPr>
            <a:normAutofit/>
          </a:bodyPr>
          <a:lstStyle/>
          <a:p>
            <a:r>
              <a:rPr lang="en-US" sz="3500" dirty="0" smtClean="0"/>
              <a:t>MODEL McCulloch- Pits</a:t>
            </a:r>
            <a:endParaRPr lang="en-US" sz="3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745" y="1794354"/>
            <a:ext cx="4518897" cy="2436660"/>
          </a:xfrm>
          <a:prstGeom prst="rect">
            <a:avLst/>
          </a:prstGeom>
        </p:spPr>
      </p:pic>
      <p:sp>
        <p:nvSpPr>
          <p:cNvPr id="8" name="Left Arrow Callout 7"/>
          <p:cNvSpPr/>
          <p:nvPr/>
        </p:nvSpPr>
        <p:spPr>
          <a:xfrm>
            <a:off x="5310161" y="2555484"/>
            <a:ext cx="2517731" cy="914400"/>
          </a:xfrm>
          <a:prstGeom prst="leftArrowCallout">
            <a:avLst>
              <a:gd name="adj1" fmla="val 16440"/>
              <a:gd name="adj2" fmla="val 25000"/>
              <a:gd name="adj3" fmla="val 19520"/>
              <a:gd name="adj4" fmla="val 7492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BIOLOGIS</a:t>
            </a:r>
            <a:endParaRPr lang="en-US"/>
          </a:p>
        </p:txBody>
      </p:sp>
      <p:sp>
        <p:nvSpPr>
          <p:cNvPr id="9" name="Left Arrow Callout 8"/>
          <p:cNvSpPr/>
          <p:nvPr/>
        </p:nvSpPr>
        <p:spPr>
          <a:xfrm>
            <a:off x="5310161" y="4837308"/>
            <a:ext cx="2517731" cy="914400"/>
          </a:xfrm>
          <a:prstGeom prst="leftArrowCallout">
            <a:avLst>
              <a:gd name="adj1" fmla="val 16440"/>
              <a:gd name="adj2" fmla="val 25000"/>
              <a:gd name="adj3" fmla="val 19520"/>
              <a:gd name="adj4" fmla="val 7492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TIRUAN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7591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Marvin </a:t>
            </a:r>
            <a:r>
              <a:rPr lang="en-US" dirty="0" err="1"/>
              <a:t>Mincsky</a:t>
            </a:r>
            <a:r>
              <a:rPr lang="en-US" dirty="0"/>
              <a:t> </a:t>
            </a:r>
            <a:r>
              <a:rPr lang="en-US" dirty="0" smtClean="0"/>
              <a:t>-Dean Edmonds (1950)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00" y="2517438"/>
            <a:ext cx="7664260" cy="3508794"/>
          </a:xfrm>
        </p:spPr>
      </p:pic>
      <p:sp>
        <p:nvSpPr>
          <p:cNvPr id="5" name="TextBox 4"/>
          <p:cNvSpPr txBox="1"/>
          <p:nvPr/>
        </p:nvSpPr>
        <p:spPr>
          <a:xfrm>
            <a:off x="187702" y="6344231"/>
            <a:ext cx="895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cyberneticzoo.com</a:t>
            </a:r>
            <a:r>
              <a:rPr lang="en-US" dirty="0"/>
              <a:t>/</a:t>
            </a:r>
            <a:r>
              <a:rPr lang="en-US" dirty="0" err="1"/>
              <a:t>wp</a:t>
            </a:r>
            <a:r>
              <a:rPr lang="en-US" dirty="0"/>
              <a:t>-content/uploads/Minsky-Papert-71-cSolomon-x640.jpg</a:t>
            </a:r>
          </a:p>
        </p:txBody>
      </p:sp>
    </p:spTree>
    <p:extLst>
      <p:ext uri="{BB962C8B-B14F-4D97-AF65-F5344CB8AC3E}">
        <p14:creationId xmlns:p14="http://schemas.microsoft.com/office/powerpoint/2010/main" val="10267058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432</TotalTime>
  <Words>316</Words>
  <Application>Microsoft Macintosh PowerPoint</Application>
  <PresentationFormat>On-screen Show (4:3)</PresentationFormat>
  <Paragraphs>86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Calibri</vt:lpstr>
      <vt:lpstr>Century Schoolbook</vt:lpstr>
      <vt:lpstr>Mangal</vt:lpstr>
      <vt:lpstr>Times New Roman</vt:lpstr>
      <vt:lpstr>Wingdings</vt:lpstr>
      <vt:lpstr>Arial</vt:lpstr>
      <vt:lpstr>Vapor Trail</vt:lpstr>
      <vt:lpstr>Artificial Intelligence (Kecerdasan buatan): Sejarah dan aplikasinya </vt:lpstr>
      <vt:lpstr>PowerPoint Presentation</vt:lpstr>
      <vt:lpstr>PowerPoint Presentation</vt:lpstr>
      <vt:lpstr>PowerPoint Presentation</vt:lpstr>
      <vt:lpstr>Alan turing (1950)</vt:lpstr>
      <vt:lpstr>KOMputer Alan turing</vt:lpstr>
      <vt:lpstr>Warren McCulloch-  Walter Pits (1943) </vt:lpstr>
      <vt:lpstr>MODEL McCulloch- Pits</vt:lpstr>
      <vt:lpstr>Marvin Mincsky -Dean Edmonds (1950)</vt:lpstr>
      <vt:lpstr>Kelahiran Ai (1956)</vt:lpstr>
      <vt:lpstr>PowerPoint Presentation</vt:lpstr>
      <vt:lpstr>PowerPoint Presentation</vt:lpstr>
      <vt:lpstr>PowerPoint Presentation</vt:lpstr>
      <vt:lpstr>PowerPoint Presentation</vt:lpstr>
      <vt:lpstr>ROBOTIKA</vt:lpstr>
      <vt:lpstr>MEDIS</vt:lpstr>
      <vt:lpstr>pertanian</vt:lpstr>
      <vt:lpstr>pangan</vt:lpstr>
      <vt:lpstr>ekonomi</vt:lpstr>
      <vt:lpstr>PowerPoint Presentation</vt:lpstr>
      <vt:lpstr>ROBOT BELAJAR</vt:lpstr>
      <vt:lpstr>ROBOT BELAJAR</vt:lpstr>
      <vt:lpstr>ROBOT BELAJAR</vt:lpstr>
      <vt:lpstr> deteksi dini Malignan melanoma</vt:lpstr>
      <vt:lpstr>Deteksi keinginan manusia</vt:lpstr>
      <vt:lpstr>PowerPoint Presentation</vt:lpstr>
      <vt:lpstr>Sangat menjanjikan</vt:lpstr>
      <vt:lpstr>SYARATNYA?</vt:lpstr>
      <vt:lpstr>KUNCI KESUKSESAN: KERJASAMA</vt:lpstr>
      <vt:lpstr>KUNCI KESUKSESAN: KERJASAMA</vt:lpstr>
      <vt:lpstr>KUNCI KESUKSESAN: KERJASAMA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ARTIFICIAL INTELLIGENCE  (KECERDASAN BUATAN): SEJARAH DAN APLIKASINYA </dc:title>
  <dc:creator>Khairul Anam</dc:creator>
  <cp:lastModifiedBy>Khairul Anam</cp:lastModifiedBy>
  <cp:revision>68</cp:revision>
  <dcterms:created xsi:type="dcterms:W3CDTF">2016-11-09T14:16:04Z</dcterms:created>
  <dcterms:modified xsi:type="dcterms:W3CDTF">2016-11-09T23:20:45Z</dcterms:modified>
</cp:coreProperties>
</file>