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5" r:id="rId1"/>
    <p:sldMasterId id="2147483897" r:id="rId2"/>
  </p:sldMasterIdLst>
  <p:sldIdLst>
    <p:sldId id="256" r:id="rId3"/>
    <p:sldId id="308" r:id="rId4"/>
    <p:sldId id="294" r:id="rId5"/>
    <p:sldId id="295" r:id="rId6"/>
    <p:sldId id="296" r:id="rId7"/>
    <p:sldId id="305" r:id="rId8"/>
    <p:sldId id="306" r:id="rId9"/>
    <p:sldId id="274" r:id="rId10"/>
    <p:sldId id="298" r:id="rId11"/>
    <p:sldId id="299" r:id="rId12"/>
    <p:sldId id="301" r:id="rId13"/>
    <p:sldId id="303" r:id="rId14"/>
    <p:sldId id="304" r:id="rId15"/>
    <p:sldId id="287" r:id="rId16"/>
    <p:sldId id="282" r:id="rId17"/>
    <p:sldId id="290" r:id="rId18"/>
    <p:sldId id="307" r:id="rId19"/>
    <p:sldId id="288" r:id="rId20"/>
    <p:sldId id="292" r:id="rId21"/>
    <p:sldId id="281" r:id="rId22"/>
    <p:sldId id="285" r:id="rId23"/>
    <p:sldId id="257" r:id="rId24"/>
    <p:sldId id="271" r:id="rId25"/>
    <p:sldId id="272" r:id="rId26"/>
    <p:sldId id="275" r:id="rId27"/>
    <p:sldId id="276" r:id="rId28"/>
    <p:sldId id="258" r:id="rId29"/>
    <p:sldId id="273" r:id="rId30"/>
    <p:sldId id="266" r:id="rId31"/>
    <p:sldId id="286" r:id="rId32"/>
    <p:sldId id="265" r:id="rId33"/>
    <p:sldId id="260" r:id="rId34"/>
    <p:sldId id="261" r:id="rId35"/>
    <p:sldId id="267" r:id="rId36"/>
    <p:sldId id="263" r:id="rId37"/>
    <p:sldId id="268" r:id="rId38"/>
    <p:sldId id="269" r:id="rId39"/>
    <p:sldId id="259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7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(DALAM RIBUAN)</a:t>
            </a:r>
          </a:p>
        </c:rich>
      </c:tx>
      <c:layout/>
      <c:overlay val="0"/>
      <c:spPr>
        <a:noFill/>
        <a:ln w="253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242578669755472E-2"/>
          <c:y val="0.18464862732945503"/>
          <c:w val="0.96675264424851259"/>
          <c:h val="0.4885264744411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KOTA</c:v>
                </c:pt>
              </c:strCache>
            </c:strRef>
          </c:tx>
          <c:spPr>
            <a:solidFill>
              <a:srgbClr val="5B9BD5"/>
            </a:solidFill>
            <a:ln w="25385">
              <a:noFill/>
            </a:ln>
          </c:spPr>
          <c:invertIfNegative val="0"/>
          <c:dLbls>
            <c:spPr>
              <a:noFill/>
              <a:ln w="25385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3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4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Riau</c:v>
                </c:pt>
                <c:pt idx="4">
                  <c:v>Jambi</c:v>
                </c:pt>
                <c:pt idx="5">
                  <c:v>Sumatera Selatan</c:v>
                </c:pt>
                <c:pt idx="6">
                  <c:v>Bengkulu</c:v>
                </c:pt>
                <c:pt idx="7">
                  <c:v>Lampung</c:v>
                </c:pt>
                <c:pt idx="8">
                  <c:v>Kepulauan Bangka Belitung</c:v>
                </c:pt>
                <c:pt idx="9">
                  <c:v>Kepulauan Riau</c:v>
                </c:pt>
                <c:pt idx="10">
                  <c:v>DKI Jakarta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 Yogyakarta</c:v>
                </c:pt>
                <c:pt idx="14">
                  <c:v>Jawa Timur</c:v>
                </c:pt>
                <c:pt idx="15">
                  <c:v>Banten</c:v>
                </c:pt>
                <c:pt idx="16">
                  <c:v>Bali</c:v>
                </c:pt>
                <c:pt idx="17">
                  <c:v>Nusa Tenggara Barat</c:v>
                </c:pt>
                <c:pt idx="18">
                  <c:v>Nusa Tenggara Timur</c:v>
                </c:pt>
                <c:pt idx="19">
                  <c:v>Kalimantan Barat</c:v>
                </c:pt>
                <c:pt idx="20">
                  <c:v>Kalimantan Tengah</c:v>
                </c:pt>
                <c:pt idx="21">
                  <c:v>Kalimantan Selatan</c:v>
                </c:pt>
                <c:pt idx="22">
                  <c:v>Kalimantan Timur</c:v>
                </c:pt>
                <c:pt idx="23">
                  <c:v>Kalimantan Utara</c:v>
                </c:pt>
                <c:pt idx="24">
                  <c:v>Sulawesi Utara</c:v>
                </c:pt>
                <c:pt idx="25">
                  <c:v>Sulawesi Tengah</c:v>
                </c:pt>
                <c:pt idx="26">
                  <c:v>Sulawesi Selatan</c:v>
                </c:pt>
                <c:pt idx="27">
                  <c:v>Sulawesi Tenggara</c:v>
                </c:pt>
                <c:pt idx="28">
                  <c:v>Gorontalo</c:v>
                </c:pt>
                <c:pt idx="29">
                  <c:v>Sulawesi Barat</c:v>
                </c:pt>
                <c:pt idx="30">
                  <c:v>Maluku</c:v>
                </c:pt>
                <c:pt idx="31">
                  <c:v>Maluku Utara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Sheet1!$B$2:$B$35</c:f>
              <c:numCache>
                <c:formatCode>0.00</c:formatCode>
                <c:ptCount val="34"/>
                <c:pt idx="0">
                  <c:v>172.35</c:v>
                </c:pt>
                <c:pt idx="1">
                  <c:v>710.71</c:v>
                </c:pt>
                <c:pt idx="2">
                  <c:v>113.01</c:v>
                </c:pt>
                <c:pt idx="3">
                  <c:v>178.58</c:v>
                </c:pt>
                <c:pt idx="4">
                  <c:v>120.62</c:v>
                </c:pt>
                <c:pt idx="5">
                  <c:v>375.25</c:v>
                </c:pt>
                <c:pt idx="6">
                  <c:v>100.84</c:v>
                </c:pt>
                <c:pt idx="7">
                  <c:v>228.32</c:v>
                </c:pt>
                <c:pt idx="8">
                  <c:v>21.47</c:v>
                </c:pt>
                <c:pt idx="9">
                  <c:v>91.49</c:v>
                </c:pt>
                <c:pt idx="10">
                  <c:v>389.69</c:v>
                </c:pt>
                <c:pt idx="11">
                  <c:v>2588.62</c:v>
                </c:pt>
                <c:pt idx="12">
                  <c:v>1889.09</c:v>
                </c:pt>
                <c:pt idx="13">
                  <c:v>309.02999999999997</c:v>
                </c:pt>
                <c:pt idx="14">
                  <c:v>1574.12</c:v>
                </c:pt>
                <c:pt idx="15">
                  <c:v>391.03</c:v>
                </c:pt>
                <c:pt idx="16">
                  <c:v>96.89</c:v>
                </c:pt>
                <c:pt idx="17">
                  <c:v>387.04</c:v>
                </c:pt>
                <c:pt idx="18">
                  <c:v>117.4</c:v>
                </c:pt>
                <c:pt idx="19">
                  <c:v>76.16</c:v>
                </c:pt>
                <c:pt idx="20">
                  <c:v>42.84</c:v>
                </c:pt>
                <c:pt idx="21">
                  <c:v>62.6</c:v>
                </c:pt>
                <c:pt idx="22">
                  <c:v>94.05</c:v>
                </c:pt>
                <c:pt idx="23">
                  <c:v>18.02</c:v>
                </c:pt>
                <c:pt idx="24">
                  <c:v>59.82</c:v>
                </c:pt>
                <c:pt idx="25">
                  <c:v>77.98</c:v>
                </c:pt>
                <c:pt idx="26">
                  <c:v>153.56</c:v>
                </c:pt>
                <c:pt idx="27">
                  <c:v>62.75</c:v>
                </c:pt>
                <c:pt idx="28">
                  <c:v>23.87</c:v>
                </c:pt>
                <c:pt idx="29">
                  <c:v>23.5</c:v>
                </c:pt>
                <c:pt idx="30">
                  <c:v>51.24</c:v>
                </c:pt>
                <c:pt idx="31">
                  <c:v>12</c:v>
                </c:pt>
                <c:pt idx="32">
                  <c:v>20.7</c:v>
                </c:pt>
                <c:pt idx="33">
                  <c:v>39.17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CB-43A5-952B-E3DD34159D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DESA</c:v>
                </c:pt>
              </c:strCache>
            </c:strRef>
          </c:tx>
          <c:spPr>
            <a:solidFill>
              <a:srgbClr val="C00000"/>
            </a:solidFill>
            <a:ln w="25385">
              <a:noFill/>
            </a:ln>
          </c:spPr>
          <c:invertIfNegative val="0"/>
          <c:dLbls>
            <c:spPr>
              <a:noFill/>
              <a:ln w="25385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3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4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Riau</c:v>
                </c:pt>
                <c:pt idx="4">
                  <c:v>Jambi</c:v>
                </c:pt>
                <c:pt idx="5">
                  <c:v>Sumatera Selatan</c:v>
                </c:pt>
                <c:pt idx="6">
                  <c:v>Bengkulu</c:v>
                </c:pt>
                <c:pt idx="7">
                  <c:v>Lampung</c:v>
                </c:pt>
                <c:pt idx="8">
                  <c:v>Kepulauan Bangka Belitung</c:v>
                </c:pt>
                <c:pt idx="9">
                  <c:v>Kepulauan Riau</c:v>
                </c:pt>
                <c:pt idx="10">
                  <c:v>DKI Jakarta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 Yogyakarta</c:v>
                </c:pt>
                <c:pt idx="14">
                  <c:v>Jawa Timur</c:v>
                </c:pt>
                <c:pt idx="15">
                  <c:v>Banten</c:v>
                </c:pt>
                <c:pt idx="16">
                  <c:v>Bali</c:v>
                </c:pt>
                <c:pt idx="17">
                  <c:v>Nusa Tenggara Barat</c:v>
                </c:pt>
                <c:pt idx="18">
                  <c:v>Nusa Tenggara Timur</c:v>
                </c:pt>
                <c:pt idx="19">
                  <c:v>Kalimantan Barat</c:v>
                </c:pt>
                <c:pt idx="20">
                  <c:v>Kalimantan Tengah</c:v>
                </c:pt>
                <c:pt idx="21">
                  <c:v>Kalimantan Selatan</c:v>
                </c:pt>
                <c:pt idx="22">
                  <c:v>Kalimantan Timur</c:v>
                </c:pt>
                <c:pt idx="23">
                  <c:v>Kalimantan Utara</c:v>
                </c:pt>
                <c:pt idx="24">
                  <c:v>Sulawesi Utara</c:v>
                </c:pt>
                <c:pt idx="25">
                  <c:v>Sulawesi Tengah</c:v>
                </c:pt>
                <c:pt idx="26">
                  <c:v>Sulawesi Selatan</c:v>
                </c:pt>
                <c:pt idx="27">
                  <c:v>Sulawesi Tenggara</c:v>
                </c:pt>
                <c:pt idx="28">
                  <c:v>Gorontalo</c:v>
                </c:pt>
                <c:pt idx="29">
                  <c:v>Sulawesi Barat</c:v>
                </c:pt>
                <c:pt idx="30">
                  <c:v>Maluku</c:v>
                </c:pt>
                <c:pt idx="31">
                  <c:v>Maluku Utara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Sheet1!$C$2:$C$35</c:f>
              <c:numCache>
                <c:formatCode>0.00</c:formatCode>
                <c:ptCount val="34"/>
                <c:pt idx="0">
                  <c:v>700.26</c:v>
                </c:pt>
                <c:pt idx="1">
                  <c:v>743.17</c:v>
                </c:pt>
                <c:pt idx="2">
                  <c:v>251.5</c:v>
                </c:pt>
                <c:pt idx="3">
                  <c:v>336.03</c:v>
                </c:pt>
                <c:pt idx="4">
                  <c:v>165.93</c:v>
                </c:pt>
                <c:pt idx="5">
                  <c:v>711.67</c:v>
                </c:pt>
                <c:pt idx="6">
                  <c:v>216.14</c:v>
                </c:pt>
                <c:pt idx="7">
                  <c:v>903.41</c:v>
                </c:pt>
                <c:pt idx="8">
                  <c:v>52.61</c:v>
                </c:pt>
                <c:pt idx="9">
                  <c:v>33.880000000000003</c:v>
                </c:pt>
                <c:pt idx="10">
                  <c:v>0</c:v>
                </c:pt>
                <c:pt idx="11">
                  <c:v>1579.82</c:v>
                </c:pt>
                <c:pt idx="12">
                  <c:v>2561.63</c:v>
                </c:pt>
                <c:pt idx="13">
                  <c:v>179.51</c:v>
                </c:pt>
                <c:pt idx="14">
                  <c:v>3042.89</c:v>
                </c:pt>
                <c:pt idx="15">
                  <c:v>284</c:v>
                </c:pt>
                <c:pt idx="16">
                  <c:v>83.23</c:v>
                </c:pt>
                <c:pt idx="17">
                  <c:v>406.73</c:v>
                </c:pt>
                <c:pt idx="18">
                  <c:v>1033.3900000000001</c:v>
                </c:pt>
                <c:pt idx="19">
                  <c:v>311.27</c:v>
                </c:pt>
                <c:pt idx="20">
                  <c:v>96.32</c:v>
                </c:pt>
                <c:pt idx="21">
                  <c:v>131.32</c:v>
                </c:pt>
                <c:pt idx="22">
                  <c:v>126.12</c:v>
                </c:pt>
                <c:pt idx="23">
                  <c:v>31.45</c:v>
                </c:pt>
                <c:pt idx="24">
                  <c:v>139.05000000000001</c:v>
                </c:pt>
                <c:pt idx="25">
                  <c:v>339.88</c:v>
                </c:pt>
                <c:pt idx="26">
                  <c:v>659.51</c:v>
                </c:pt>
                <c:pt idx="27">
                  <c:v>268.95999999999998</c:v>
                </c:pt>
                <c:pt idx="28">
                  <c:v>181.5</c:v>
                </c:pt>
                <c:pt idx="29">
                  <c:v>126.26</c:v>
                </c:pt>
                <c:pt idx="30">
                  <c:v>269.27</c:v>
                </c:pt>
                <c:pt idx="31">
                  <c:v>64.47</c:v>
                </c:pt>
                <c:pt idx="32">
                  <c:v>207.69</c:v>
                </c:pt>
                <c:pt idx="33">
                  <c:v>858.51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CB-43A5-952B-E3DD34159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453153536"/>
        <c:axId val="453155456"/>
      </c:barChart>
      <c:catAx>
        <c:axId val="453153536"/>
        <c:scaling>
          <c:orientation val="minMax"/>
        </c:scaling>
        <c:delete val="0"/>
        <c:axPos val="b"/>
        <c:majorGridlines>
          <c:spPr>
            <a:ln w="951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1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3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55456"/>
        <c:crosses val="autoZero"/>
        <c:auto val="1"/>
        <c:lblAlgn val="ctr"/>
        <c:lblOffset val="100"/>
        <c:noMultiLvlLbl val="0"/>
      </c:catAx>
      <c:valAx>
        <c:axId val="45315545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53153536"/>
        <c:crosses val="autoZero"/>
        <c:crossBetween val="between"/>
      </c:valAx>
      <c:spPr>
        <a:noFill/>
        <a:ln w="25385">
          <a:noFill/>
        </a:ln>
      </c:spPr>
    </c:plotArea>
    <c:legend>
      <c:legendPos val="t"/>
      <c:layout>
        <c:manualLayout>
          <c:xMode val="edge"/>
          <c:yMode val="edge"/>
          <c:x val="0.45955649266901977"/>
          <c:y val="0.90705249873299476"/>
          <c:w val="0.12461657155240918"/>
          <c:h val="4.8805760331216086E-2"/>
        </c:manualLayout>
      </c:layout>
      <c:overlay val="0"/>
      <c:spPr>
        <a:noFill/>
        <a:ln w="2538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C1944-56BB-4D44-A201-D05C832117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F1E50-0D0B-4763-9D56-7E1D32E104E2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4E17CC59-76F5-44DF-A937-06D7B5FCD6F3}" type="parTrans" cxnId="{201E4B0C-CAEC-4279-A787-5F38E3F9EC28}">
      <dgm:prSet/>
      <dgm:spPr/>
      <dgm:t>
        <a:bodyPr/>
        <a:lstStyle/>
        <a:p>
          <a:endParaRPr lang="en-US"/>
        </a:p>
      </dgm:t>
    </dgm:pt>
    <dgm:pt modelId="{CF4505E1-6FE9-428B-A246-2516A08F4760}" type="sibTrans" cxnId="{201E4B0C-CAEC-4279-A787-5F38E3F9EC28}">
      <dgm:prSet/>
      <dgm:spPr/>
      <dgm:t>
        <a:bodyPr/>
        <a:lstStyle/>
        <a:p>
          <a:endParaRPr lang="en-US"/>
        </a:p>
      </dgm:t>
    </dgm:pt>
    <dgm:pt modelId="{0776B99F-A3C0-4919-9D3F-314A1146E37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27 (</a:t>
          </a:r>
          <a:r>
            <a:rPr lang="en-US" dirty="0" err="1" smtClean="0"/>
            <a:t>Kesetaraan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Warga</a:t>
          </a:r>
          <a:r>
            <a:rPr lang="en-US" dirty="0" smtClean="0"/>
            <a:t> Negara)</a:t>
          </a:r>
          <a:endParaRPr lang="en-US" dirty="0"/>
        </a:p>
      </dgm:t>
    </dgm:pt>
    <dgm:pt modelId="{13CC9936-8551-4EB2-87F1-B2AF63835883}" type="parTrans" cxnId="{ADA44470-6E42-427D-8497-F57A6136BE84}">
      <dgm:prSet/>
      <dgm:spPr/>
      <dgm:t>
        <a:bodyPr/>
        <a:lstStyle/>
        <a:p>
          <a:endParaRPr lang="en-US"/>
        </a:p>
      </dgm:t>
    </dgm:pt>
    <dgm:pt modelId="{4F4F151E-5409-47DE-91FF-9665660BE36C}" type="sibTrans" cxnId="{ADA44470-6E42-427D-8497-F57A6136BE84}">
      <dgm:prSet/>
      <dgm:spPr/>
      <dgm:t>
        <a:bodyPr/>
        <a:lstStyle/>
        <a:p>
          <a:endParaRPr lang="en-US"/>
        </a:p>
      </dgm:t>
    </dgm:pt>
    <dgm:pt modelId="{50FDFDE6-1F8D-4C1D-8977-BA365A9A6354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28 (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Asasi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)</a:t>
          </a:r>
          <a:endParaRPr lang="en-US" dirty="0"/>
        </a:p>
      </dgm:t>
    </dgm:pt>
    <dgm:pt modelId="{11A54206-E050-4323-9E01-02505E8F5FFD}" type="parTrans" cxnId="{C1A8EC29-C350-41FE-BEAF-9449F1F4F47F}">
      <dgm:prSet/>
      <dgm:spPr/>
      <dgm:t>
        <a:bodyPr/>
        <a:lstStyle/>
        <a:p>
          <a:endParaRPr lang="en-US"/>
        </a:p>
      </dgm:t>
    </dgm:pt>
    <dgm:pt modelId="{776B4712-1F94-4894-8D23-681508408586}" type="sibTrans" cxnId="{C1A8EC29-C350-41FE-BEAF-9449F1F4F47F}">
      <dgm:prSet/>
      <dgm:spPr/>
      <dgm:t>
        <a:bodyPr/>
        <a:lstStyle/>
        <a:p>
          <a:endParaRPr lang="en-US"/>
        </a:p>
      </dgm:t>
    </dgm:pt>
    <dgm:pt modelId="{47868C18-2971-4C12-83B1-9830ABFD39D5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29 (</a:t>
          </a:r>
          <a:r>
            <a:rPr lang="en-US" dirty="0" err="1" smtClean="0"/>
            <a:t>Kebebasan</a:t>
          </a:r>
          <a:r>
            <a:rPr lang="en-US" dirty="0" smtClean="0"/>
            <a:t> </a:t>
          </a:r>
          <a:r>
            <a:rPr lang="en-US" dirty="0" err="1" smtClean="0"/>
            <a:t>Beragama</a:t>
          </a:r>
          <a:r>
            <a:rPr lang="en-US" dirty="0" smtClean="0"/>
            <a:t>)</a:t>
          </a:r>
          <a:endParaRPr lang="en-US" dirty="0"/>
        </a:p>
      </dgm:t>
    </dgm:pt>
    <dgm:pt modelId="{FBD6B92D-F030-4990-BF8E-C9D720A0ACAE}" type="parTrans" cxnId="{53EDDB5D-EBEC-4B73-9FCF-7D1E6EE5A6F1}">
      <dgm:prSet/>
      <dgm:spPr/>
      <dgm:t>
        <a:bodyPr/>
        <a:lstStyle/>
        <a:p>
          <a:endParaRPr lang="en-US"/>
        </a:p>
      </dgm:t>
    </dgm:pt>
    <dgm:pt modelId="{655FB0AC-6EB2-4313-B122-7F56D84E17D4}" type="sibTrans" cxnId="{53EDDB5D-EBEC-4B73-9FCF-7D1E6EE5A6F1}">
      <dgm:prSet/>
      <dgm:spPr/>
      <dgm:t>
        <a:bodyPr/>
        <a:lstStyle/>
        <a:p>
          <a:endParaRPr lang="en-US"/>
        </a:p>
      </dgm:t>
    </dgm:pt>
    <dgm:pt modelId="{54185342-2FFE-4A5A-B4E0-F5C59869C29E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30 (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kewajiban</a:t>
          </a:r>
          <a:r>
            <a:rPr lang="en-US" dirty="0" smtClean="0"/>
            <a:t> </a:t>
          </a:r>
          <a:r>
            <a:rPr lang="en-US" dirty="0" err="1" smtClean="0"/>
            <a:t>ikut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pertahanan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Keamanan</a:t>
          </a:r>
          <a:r>
            <a:rPr lang="en-US" dirty="0" smtClean="0"/>
            <a:t> Negara</a:t>
          </a:r>
          <a:endParaRPr lang="en-US" dirty="0"/>
        </a:p>
      </dgm:t>
    </dgm:pt>
    <dgm:pt modelId="{5C90D5A2-D4AF-4ADF-9499-CA54F3C7AE55}" type="parTrans" cxnId="{BD191DB2-5202-43E6-8F64-27F23106E93E}">
      <dgm:prSet/>
      <dgm:spPr/>
      <dgm:t>
        <a:bodyPr/>
        <a:lstStyle/>
        <a:p>
          <a:endParaRPr lang="en-US"/>
        </a:p>
      </dgm:t>
    </dgm:pt>
    <dgm:pt modelId="{CC80C923-6A10-47BB-AE3B-931CB103EC3B}" type="sibTrans" cxnId="{BD191DB2-5202-43E6-8F64-27F23106E93E}">
      <dgm:prSet/>
      <dgm:spPr/>
      <dgm:t>
        <a:bodyPr/>
        <a:lstStyle/>
        <a:p>
          <a:endParaRPr lang="en-US"/>
        </a:p>
      </dgm:t>
    </dgm:pt>
    <dgm:pt modelId="{608EEAF8-A62A-44CA-BB70-4368C3346258}" type="pres">
      <dgm:prSet presAssocID="{9F1C1944-56BB-4D44-A201-D05C832117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98CDC7-1EFF-40DF-B73F-7548D9A0998A}" type="pres">
      <dgm:prSet presAssocID="{E36F1E50-0D0B-4763-9D56-7E1D32E104E2}" presName="root1" presStyleCnt="0"/>
      <dgm:spPr/>
    </dgm:pt>
    <dgm:pt modelId="{9AD37E9E-C0A5-460E-B993-246A3A2B1B98}" type="pres">
      <dgm:prSet presAssocID="{E36F1E50-0D0B-4763-9D56-7E1D32E104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B5566-BFED-48A3-8010-2E47C33F4606}" type="pres">
      <dgm:prSet presAssocID="{E36F1E50-0D0B-4763-9D56-7E1D32E104E2}" presName="level2hierChild" presStyleCnt="0"/>
      <dgm:spPr/>
    </dgm:pt>
    <dgm:pt modelId="{0CE3EDFD-872E-4E4A-8392-B7B6E930A6EA}" type="pres">
      <dgm:prSet presAssocID="{13CC9936-8551-4EB2-87F1-B2AF63835883}" presName="conn2-1" presStyleLbl="parChTrans1D2" presStyleIdx="0" presStyleCnt="4"/>
      <dgm:spPr/>
    </dgm:pt>
    <dgm:pt modelId="{14C07258-8D3B-4EBB-BF57-6659A7CAD616}" type="pres">
      <dgm:prSet presAssocID="{13CC9936-8551-4EB2-87F1-B2AF63835883}" presName="connTx" presStyleLbl="parChTrans1D2" presStyleIdx="0" presStyleCnt="4"/>
      <dgm:spPr/>
    </dgm:pt>
    <dgm:pt modelId="{F5E7B8E3-6EAC-45E4-BF6D-8A04C05E47C6}" type="pres">
      <dgm:prSet presAssocID="{0776B99F-A3C0-4919-9D3F-314A1146E377}" presName="root2" presStyleCnt="0"/>
      <dgm:spPr/>
    </dgm:pt>
    <dgm:pt modelId="{D91BF42A-31FF-4C86-B060-638691AFA1FC}" type="pres">
      <dgm:prSet presAssocID="{0776B99F-A3C0-4919-9D3F-314A1146E37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6C3CD6-C00F-49DF-9508-8B5142B7443D}" type="pres">
      <dgm:prSet presAssocID="{0776B99F-A3C0-4919-9D3F-314A1146E377}" presName="level3hierChild" presStyleCnt="0"/>
      <dgm:spPr/>
    </dgm:pt>
    <dgm:pt modelId="{5877BEED-1F07-488D-AE2B-F99693FAA9E2}" type="pres">
      <dgm:prSet presAssocID="{11A54206-E050-4323-9E01-02505E8F5FFD}" presName="conn2-1" presStyleLbl="parChTrans1D2" presStyleIdx="1" presStyleCnt="4"/>
      <dgm:spPr/>
    </dgm:pt>
    <dgm:pt modelId="{5E71AE6E-3074-4E78-8E50-7FF714FB730A}" type="pres">
      <dgm:prSet presAssocID="{11A54206-E050-4323-9E01-02505E8F5FFD}" presName="connTx" presStyleLbl="parChTrans1D2" presStyleIdx="1" presStyleCnt="4"/>
      <dgm:spPr/>
    </dgm:pt>
    <dgm:pt modelId="{048D8F7A-55A0-4FB7-A5A4-24935BAE33DF}" type="pres">
      <dgm:prSet presAssocID="{50FDFDE6-1F8D-4C1D-8977-BA365A9A6354}" presName="root2" presStyleCnt="0"/>
      <dgm:spPr/>
    </dgm:pt>
    <dgm:pt modelId="{6D0D202F-3AF9-4E4F-B3EE-9E0B971A4A36}" type="pres">
      <dgm:prSet presAssocID="{50FDFDE6-1F8D-4C1D-8977-BA365A9A635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4C70B-1F46-4A41-AB6F-E1AEA54731C0}" type="pres">
      <dgm:prSet presAssocID="{50FDFDE6-1F8D-4C1D-8977-BA365A9A6354}" presName="level3hierChild" presStyleCnt="0"/>
      <dgm:spPr/>
    </dgm:pt>
    <dgm:pt modelId="{97D1C68E-F0D1-4A49-B5B1-76193D9A9603}" type="pres">
      <dgm:prSet presAssocID="{FBD6B92D-F030-4990-BF8E-C9D720A0ACAE}" presName="conn2-1" presStyleLbl="parChTrans1D2" presStyleIdx="2" presStyleCnt="4"/>
      <dgm:spPr/>
    </dgm:pt>
    <dgm:pt modelId="{A71B79D5-EB85-40B0-BB9E-7571901E0BEA}" type="pres">
      <dgm:prSet presAssocID="{FBD6B92D-F030-4990-BF8E-C9D720A0ACAE}" presName="connTx" presStyleLbl="parChTrans1D2" presStyleIdx="2" presStyleCnt="4"/>
      <dgm:spPr/>
    </dgm:pt>
    <dgm:pt modelId="{A688E12E-0579-4A38-B547-78FEBF5B5F8B}" type="pres">
      <dgm:prSet presAssocID="{47868C18-2971-4C12-83B1-9830ABFD39D5}" presName="root2" presStyleCnt="0"/>
      <dgm:spPr/>
    </dgm:pt>
    <dgm:pt modelId="{948393BA-61C3-4AFE-9D85-D1B125319D1E}" type="pres">
      <dgm:prSet presAssocID="{47868C18-2971-4C12-83B1-9830ABFD39D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E97C0-7037-4748-82A7-089FE3A75CF9}" type="pres">
      <dgm:prSet presAssocID="{47868C18-2971-4C12-83B1-9830ABFD39D5}" presName="level3hierChild" presStyleCnt="0"/>
      <dgm:spPr/>
    </dgm:pt>
    <dgm:pt modelId="{2EF57017-B1F4-49C2-A0D2-94E91CDFB7BF}" type="pres">
      <dgm:prSet presAssocID="{5C90D5A2-D4AF-4ADF-9499-CA54F3C7AE55}" presName="conn2-1" presStyleLbl="parChTrans1D2" presStyleIdx="3" presStyleCnt="4"/>
      <dgm:spPr/>
    </dgm:pt>
    <dgm:pt modelId="{350ABA68-E613-4D03-BE0A-138DF3F4DC72}" type="pres">
      <dgm:prSet presAssocID="{5C90D5A2-D4AF-4ADF-9499-CA54F3C7AE55}" presName="connTx" presStyleLbl="parChTrans1D2" presStyleIdx="3" presStyleCnt="4"/>
      <dgm:spPr/>
    </dgm:pt>
    <dgm:pt modelId="{8B4DD241-1FCF-4DD2-99E0-6440C97A3F66}" type="pres">
      <dgm:prSet presAssocID="{54185342-2FFE-4A5A-B4E0-F5C59869C29E}" presName="root2" presStyleCnt="0"/>
      <dgm:spPr/>
    </dgm:pt>
    <dgm:pt modelId="{4BF974D9-987C-49E9-8AAF-28A185EC7A23}" type="pres">
      <dgm:prSet presAssocID="{54185342-2FFE-4A5A-B4E0-F5C59869C29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837AF-03CB-4FA7-BA9E-47307368C195}" type="pres">
      <dgm:prSet presAssocID="{54185342-2FFE-4A5A-B4E0-F5C59869C29E}" presName="level3hierChild" presStyleCnt="0"/>
      <dgm:spPr/>
    </dgm:pt>
  </dgm:ptLst>
  <dgm:cxnLst>
    <dgm:cxn modelId="{BD191DB2-5202-43E6-8F64-27F23106E93E}" srcId="{E36F1E50-0D0B-4763-9D56-7E1D32E104E2}" destId="{54185342-2FFE-4A5A-B4E0-F5C59869C29E}" srcOrd="3" destOrd="0" parTransId="{5C90D5A2-D4AF-4ADF-9499-CA54F3C7AE55}" sibTransId="{CC80C923-6A10-47BB-AE3B-931CB103EC3B}"/>
    <dgm:cxn modelId="{0FC8A455-F55A-4016-A2E3-45A7232CCE8B}" type="presOf" srcId="{47868C18-2971-4C12-83B1-9830ABFD39D5}" destId="{948393BA-61C3-4AFE-9D85-D1B125319D1E}" srcOrd="0" destOrd="0" presId="urn:microsoft.com/office/officeart/2008/layout/HorizontalMultiLevelHierarchy"/>
    <dgm:cxn modelId="{53EDDB5D-EBEC-4B73-9FCF-7D1E6EE5A6F1}" srcId="{E36F1E50-0D0B-4763-9D56-7E1D32E104E2}" destId="{47868C18-2971-4C12-83B1-9830ABFD39D5}" srcOrd="2" destOrd="0" parTransId="{FBD6B92D-F030-4990-BF8E-C9D720A0ACAE}" sibTransId="{655FB0AC-6EB2-4313-B122-7F56D84E17D4}"/>
    <dgm:cxn modelId="{201E4B0C-CAEC-4279-A787-5F38E3F9EC28}" srcId="{9F1C1944-56BB-4D44-A201-D05C83211747}" destId="{E36F1E50-0D0B-4763-9D56-7E1D32E104E2}" srcOrd="0" destOrd="0" parTransId="{4E17CC59-76F5-44DF-A937-06D7B5FCD6F3}" sibTransId="{CF4505E1-6FE9-428B-A246-2516A08F4760}"/>
    <dgm:cxn modelId="{901048C4-FE0D-472A-85D4-676BFED9E876}" type="presOf" srcId="{54185342-2FFE-4A5A-B4E0-F5C59869C29E}" destId="{4BF974D9-987C-49E9-8AAF-28A185EC7A23}" srcOrd="0" destOrd="0" presId="urn:microsoft.com/office/officeart/2008/layout/HorizontalMultiLevelHierarchy"/>
    <dgm:cxn modelId="{09CBC1C0-C480-4E3C-A593-BBF383920399}" type="presOf" srcId="{E36F1E50-0D0B-4763-9D56-7E1D32E104E2}" destId="{9AD37E9E-C0A5-460E-B993-246A3A2B1B98}" srcOrd="0" destOrd="0" presId="urn:microsoft.com/office/officeart/2008/layout/HorizontalMultiLevelHierarchy"/>
    <dgm:cxn modelId="{CF8C0CFA-67BF-4782-A77E-C65F4B267C59}" type="presOf" srcId="{13CC9936-8551-4EB2-87F1-B2AF63835883}" destId="{0CE3EDFD-872E-4E4A-8392-B7B6E930A6EA}" srcOrd="0" destOrd="0" presId="urn:microsoft.com/office/officeart/2008/layout/HorizontalMultiLevelHierarchy"/>
    <dgm:cxn modelId="{25B46DC8-BFEE-4E76-A924-6542F6F99DAF}" type="presOf" srcId="{11A54206-E050-4323-9E01-02505E8F5FFD}" destId="{5E71AE6E-3074-4E78-8E50-7FF714FB730A}" srcOrd="1" destOrd="0" presId="urn:microsoft.com/office/officeart/2008/layout/HorizontalMultiLevelHierarchy"/>
    <dgm:cxn modelId="{69EE667A-0F4B-4EC7-AFE9-28602CD48DD1}" type="presOf" srcId="{5C90D5A2-D4AF-4ADF-9499-CA54F3C7AE55}" destId="{350ABA68-E613-4D03-BE0A-138DF3F4DC72}" srcOrd="1" destOrd="0" presId="urn:microsoft.com/office/officeart/2008/layout/HorizontalMultiLevelHierarchy"/>
    <dgm:cxn modelId="{87F0DD40-3B5A-4BD0-867E-B53B3C2130F0}" type="presOf" srcId="{5C90D5A2-D4AF-4ADF-9499-CA54F3C7AE55}" destId="{2EF57017-B1F4-49C2-A0D2-94E91CDFB7BF}" srcOrd="0" destOrd="0" presId="urn:microsoft.com/office/officeart/2008/layout/HorizontalMultiLevelHierarchy"/>
    <dgm:cxn modelId="{ADA44470-6E42-427D-8497-F57A6136BE84}" srcId="{E36F1E50-0D0B-4763-9D56-7E1D32E104E2}" destId="{0776B99F-A3C0-4919-9D3F-314A1146E377}" srcOrd="0" destOrd="0" parTransId="{13CC9936-8551-4EB2-87F1-B2AF63835883}" sibTransId="{4F4F151E-5409-47DE-91FF-9665660BE36C}"/>
    <dgm:cxn modelId="{61779DF6-0041-442B-B2EB-0A37C371715E}" type="presOf" srcId="{50FDFDE6-1F8D-4C1D-8977-BA365A9A6354}" destId="{6D0D202F-3AF9-4E4F-B3EE-9E0B971A4A36}" srcOrd="0" destOrd="0" presId="urn:microsoft.com/office/officeart/2008/layout/HorizontalMultiLevelHierarchy"/>
    <dgm:cxn modelId="{E74590D7-5C87-4CAE-9FFC-2D6A1343B3AD}" type="presOf" srcId="{11A54206-E050-4323-9E01-02505E8F5FFD}" destId="{5877BEED-1F07-488D-AE2B-F99693FAA9E2}" srcOrd="0" destOrd="0" presId="urn:microsoft.com/office/officeart/2008/layout/HorizontalMultiLevelHierarchy"/>
    <dgm:cxn modelId="{89B5AA14-6585-4DC1-9F70-C4DEDA76B471}" type="presOf" srcId="{FBD6B92D-F030-4990-BF8E-C9D720A0ACAE}" destId="{A71B79D5-EB85-40B0-BB9E-7571901E0BEA}" srcOrd="1" destOrd="0" presId="urn:microsoft.com/office/officeart/2008/layout/HorizontalMultiLevelHierarchy"/>
    <dgm:cxn modelId="{F81AA07E-5FBA-46DD-BC68-795D5F5608D8}" type="presOf" srcId="{FBD6B92D-F030-4990-BF8E-C9D720A0ACAE}" destId="{97D1C68E-F0D1-4A49-B5B1-76193D9A9603}" srcOrd="0" destOrd="0" presId="urn:microsoft.com/office/officeart/2008/layout/HorizontalMultiLevelHierarchy"/>
    <dgm:cxn modelId="{C1A8EC29-C350-41FE-BEAF-9449F1F4F47F}" srcId="{E36F1E50-0D0B-4763-9D56-7E1D32E104E2}" destId="{50FDFDE6-1F8D-4C1D-8977-BA365A9A6354}" srcOrd="1" destOrd="0" parTransId="{11A54206-E050-4323-9E01-02505E8F5FFD}" sibTransId="{776B4712-1F94-4894-8D23-681508408586}"/>
    <dgm:cxn modelId="{9DED8E0F-64E2-4004-A943-5B269BB1D648}" type="presOf" srcId="{13CC9936-8551-4EB2-87F1-B2AF63835883}" destId="{14C07258-8D3B-4EBB-BF57-6659A7CAD616}" srcOrd="1" destOrd="0" presId="urn:microsoft.com/office/officeart/2008/layout/HorizontalMultiLevelHierarchy"/>
    <dgm:cxn modelId="{B5BBABFD-2604-44EB-91E0-F0DBDA0D0E17}" type="presOf" srcId="{9F1C1944-56BB-4D44-A201-D05C83211747}" destId="{608EEAF8-A62A-44CA-BB70-4368C3346258}" srcOrd="0" destOrd="0" presId="urn:microsoft.com/office/officeart/2008/layout/HorizontalMultiLevelHierarchy"/>
    <dgm:cxn modelId="{E4E1240D-4B40-4C1D-930F-B66C18FE0239}" type="presOf" srcId="{0776B99F-A3C0-4919-9D3F-314A1146E377}" destId="{D91BF42A-31FF-4C86-B060-638691AFA1FC}" srcOrd="0" destOrd="0" presId="urn:microsoft.com/office/officeart/2008/layout/HorizontalMultiLevelHierarchy"/>
    <dgm:cxn modelId="{E72B15DA-296A-41AB-ADBB-7CB905897DC7}" type="presParOf" srcId="{608EEAF8-A62A-44CA-BB70-4368C3346258}" destId="{7398CDC7-1EFF-40DF-B73F-7548D9A0998A}" srcOrd="0" destOrd="0" presId="urn:microsoft.com/office/officeart/2008/layout/HorizontalMultiLevelHierarchy"/>
    <dgm:cxn modelId="{658B50F9-E5A1-4954-9977-96FA2A0BB1F1}" type="presParOf" srcId="{7398CDC7-1EFF-40DF-B73F-7548D9A0998A}" destId="{9AD37E9E-C0A5-460E-B993-246A3A2B1B98}" srcOrd="0" destOrd="0" presId="urn:microsoft.com/office/officeart/2008/layout/HorizontalMultiLevelHierarchy"/>
    <dgm:cxn modelId="{48AE4119-9D9A-4528-A4D1-A670595B379B}" type="presParOf" srcId="{7398CDC7-1EFF-40DF-B73F-7548D9A0998A}" destId="{2DDB5566-BFED-48A3-8010-2E47C33F4606}" srcOrd="1" destOrd="0" presId="urn:microsoft.com/office/officeart/2008/layout/HorizontalMultiLevelHierarchy"/>
    <dgm:cxn modelId="{15C7881D-DD3D-4897-99E5-3392969C8E06}" type="presParOf" srcId="{2DDB5566-BFED-48A3-8010-2E47C33F4606}" destId="{0CE3EDFD-872E-4E4A-8392-B7B6E930A6EA}" srcOrd="0" destOrd="0" presId="urn:microsoft.com/office/officeart/2008/layout/HorizontalMultiLevelHierarchy"/>
    <dgm:cxn modelId="{FB960BCA-989D-400C-88CD-219C404FBC76}" type="presParOf" srcId="{0CE3EDFD-872E-4E4A-8392-B7B6E930A6EA}" destId="{14C07258-8D3B-4EBB-BF57-6659A7CAD616}" srcOrd="0" destOrd="0" presId="urn:microsoft.com/office/officeart/2008/layout/HorizontalMultiLevelHierarchy"/>
    <dgm:cxn modelId="{B86A5024-FDE9-40D8-9221-6C5DA4AA99FF}" type="presParOf" srcId="{2DDB5566-BFED-48A3-8010-2E47C33F4606}" destId="{F5E7B8E3-6EAC-45E4-BF6D-8A04C05E47C6}" srcOrd="1" destOrd="0" presId="urn:microsoft.com/office/officeart/2008/layout/HorizontalMultiLevelHierarchy"/>
    <dgm:cxn modelId="{DFF7D0A6-1EBA-488F-B996-2C8DB98A75D6}" type="presParOf" srcId="{F5E7B8E3-6EAC-45E4-BF6D-8A04C05E47C6}" destId="{D91BF42A-31FF-4C86-B060-638691AFA1FC}" srcOrd="0" destOrd="0" presId="urn:microsoft.com/office/officeart/2008/layout/HorizontalMultiLevelHierarchy"/>
    <dgm:cxn modelId="{05AEDC0D-1566-4983-A860-748F6C05494E}" type="presParOf" srcId="{F5E7B8E3-6EAC-45E4-BF6D-8A04C05E47C6}" destId="{516C3CD6-C00F-49DF-9508-8B5142B7443D}" srcOrd="1" destOrd="0" presId="urn:microsoft.com/office/officeart/2008/layout/HorizontalMultiLevelHierarchy"/>
    <dgm:cxn modelId="{81BCC9E5-8C01-4AFE-A957-D8D132387DAA}" type="presParOf" srcId="{2DDB5566-BFED-48A3-8010-2E47C33F4606}" destId="{5877BEED-1F07-488D-AE2B-F99693FAA9E2}" srcOrd="2" destOrd="0" presId="urn:microsoft.com/office/officeart/2008/layout/HorizontalMultiLevelHierarchy"/>
    <dgm:cxn modelId="{7EC7B25D-BACA-44C3-BA1B-62243E41156F}" type="presParOf" srcId="{5877BEED-1F07-488D-AE2B-F99693FAA9E2}" destId="{5E71AE6E-3074-4E78-8E50-7FF714FB730A}" srcOrd="0" destOrd="0" presId="urn:microsoft.com/office/officeart/2008/layout/HorizontalMultiLevelHierarchy"/>
    <dgm:cxn modelId="{CE40B26A-A5E9-4CC0-AEB7-D982FE624000}" type="presParOf" srcId="{2DDB5566-BFED-48A3-8010-2E47C33F4606}" destId="{048D8F7A-55A0-4FB7-A5A4-24935BAE33DF}" srcOrd="3" destOrd="0" presId="urn:microsoft.com/office/officeart/2008/layout/HorizontalMultiLevelHierarchy"/>
    <dgm:cxn modelId="{975A6F39-9225-46C1-934E-3599D61707E6}" type="presParOf" srcId="{048D8F7A-55A0-4FB7-A5A4-24935BAE33DF}" destId="{6D0D202F-3AF9-4E4F-B3EE-9E0B971A4A36}" srcOrd="0" destOrd="0" presId="urn:microsoft.com/office/officeart/2008/layout/HorizontalMultiLevelHierarchy"/>
    <dgm:cxn modelId="{68C98FBB-F65B-4C9D-A704-9DC42DE8DFF1}" type="presParOf" srcId="{048D8F7A-55A0-4FB7-A5A4-24935BAE33DF}" destId="{9D84C70B-1F46-4A41-AB6F-E1AEA54731C0}" srcOrd="1" destOrd="0" presId="urn:microsoft.com/office/officeart/2008/layout/HorizontalMultiLevelHierarchy"/>
    <dgm:cxn modelId="{BA32C0AE-D6FD-42CD-B863-0786F89E4276}" type="presParOf" srcId="{2DDB5566-BFED-48A3-8010-2E47C33F4606}" destId="{97D1C68E-F0D1-4A49-B5B1-76193D9A9603}" srcOrd="4" destOrd="0" presId="urn:microsoft.com/office/officeart/2008/layout/HorizontalMultiLevelHierarchy"/>
    <dgm:cxn modelId="{7FF779A1-B122-43E2-9251-11647E95B19B}" type="presParOf" srcId="{97D1C68E-F0D1-4A49-B5B1-76193D9A9603}" destId="{A71B79D5-EB85-40B0-BB9E-7571901E0BEA}" srcOrd="0" destOrd="0" presId="urn:microsoft.com/office/officeart/2008/layout/HorizontalMultiLevelHierarchy"/>
    <dgm:cxn modelId="{CC3E0953-E885-4291-A6D2-452ADD1FBEAE}" type="presParOf" srcId="{2DDB5566-BFED-48A3-8010-2E47C33F4606}" destId="{A688E12E-0579-4A38-B547-78FEBF5B5F8B}" srcOrd="5" destOrd="0" presId="urn:microsoft.com/office/officeart/2008/layout/HorizontalMultiLevelHierarchy"/>
    <dgm:cxn modelId="{8A21927A-0868-430B-8D9D-35726F63824E}" type="presParOf" srcId="{A688E12E-0579-4A38-B547-78FEBF5B5F8B}" destId="{948393BA-61C3-4AFE-9D85-D1B125319D1E}" srcOrd="0" destOrd="0" presId="urn:microsoft.com/office/officeart/2008/layout/HorizontalMultiLevelHierarchy"/>
    <dgm:cxn modelId="{69B11E80-B7E4-4F0F-871B-BCCAA30D1373}" type="presParOf" srcId="{A688E12E-0579-4A38-B547-78FEBF5B5F8B}" destId="{137E97C0-7037-4748-82A7-089FE3A75CF9}" srcOrd="1" destOrd="0" presId="urn:microsoft.com/office/officeart/2008/layout/HorizontalMultiLevelHierarchy"/>
    <dgm:cxn modelId="{C5754DDF-61E8-4B77-9D7A-059EE21B5641}" type="presParOf" srcId="{2DDB5566-BFED-48A3-8010-2E47C33F4606}" destId="{2EF57017-B1F4-49C2-A0D2-94E91CDFB7BF}" srcOrd="6" destOrd="0" presId="urn:microsoft.com/office/officeart/2008/layout/HorizontalMultiLevelHierarchy"/>
    <dgm:cxn modelId="{06B23243-96F3-4F9D-9B2E-760966D1D084}" type="presParOf" srcId="{2EF57017-B1F4-49C2-A0D2-94E91CDFB7BF}" destId="{350ABA68-E613-4D03-BE0A-138DF3F4DC72}" srcOrd="0" destOrd="0" presId="urn:microsoft.com/office/officeart/2008/layout/HorizontalMultiLevelHierarchy"/>
    <dgm:cxn modelId="{26CBFEFE-8C51-40A4-B80B-6CD46464FD88}" type="presParOf" srcId="{2DDB5566-BFED-48A3-8010-2E47C33F4606}" destId="{8B4DD241-1FCF-4DD2-99E0-6440C97A3F66}" srcOrd="7" destOrd="0" presId="urn:microsoft.com/office/officeart/2008/layout/HorizontalMultiLevelHierarchy"/>
    <dgm:cxn modelId="{9412BABF-EF32-4AE1-864E-5892AE295229}" type="presParOf" srcId="{8B4DD241-1FCF-4DD2-99E0-6440C97A3F66}" destId="{4BF974D9-987C-49E9-8AAF-28A185EC7A23}" srcOrd="0" destOrd="0" presId="urn:microsoft.com/office/officeart/2008/layout/HorizontalMultiLevelHierarchy"/>
    <dgm:cxn modelId="{33AE8816-FD53-45B0-B690-8804E6DA32EB}" type="presParOf" srcId="{8B4DD241-1FCF-4DD2-99E0-6440C97A3F66}" destId="{56F837AF-03CB-4FA7-BA9E-47307368C1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D67928-BBC3-4C40-BFA2-3C070C3EBAD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AEBDE534-9BCF-4AF7-9CD1-914CC87A7200}" type="pres">
      <dgm:prSet presAssocID="{F5D67928-BBC3-4C40-BFA2-3C070C3EBADB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7F7E3925-10D1-4D3A-8AEA-0B6087A51BC3}" type="presOf" srcId="{F5D67928-BBC3-4C40-BFA2-3C070C3EBADB}" destId="{AEBDE534-9BCF-4AF7-9CD1-914CC87A7200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80B2DD-4F2A-4F0C-B8C3-B38D744A9B0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10A63-A724-42E0-B818-3568B9F0ED60}">
      <dgm:prSet phldrT="[Text]"/>
      <dgm:spPr/>
      <dgm:t>
        <a:bodyPr/>
        <a:lstStyle/>
        <a:p>
          <a:r>
            <a:rPr lang="en-US" dirty="0" err="1" smtClean="0"/>
            <a:t>Mengupayakan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menyediakan</a:t>
          </a:r>
          <a:r>
            <a:rPr lang="en-US" dirty="0" smtClean="0"/>
            <a:t> </a:t>
          </a:r>
          <a:r>
            <a:rPr lang="en-US" dirty="0" err="1" smtClean="0"/>
            <a:t>kemudahan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agar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terlayani</a:t>
          </a:r>
          <a:endParaRPr lang="en-US" dirty="0"/>
        </a:p>
      </dgm:t>
    </dgm:pt>
    <dgm:pt modelId="{103110B8-2636-4EDA-9B9C-9F4092959892}" type="parTrans" cxnId="{38E64FCE-07B7-444B-9190-9C4702EAFCFD}">
      <dgm:prSet/>
      <dgm:spPr/>
      <dgm:t>
        <a:bodyPr/>
        <a:lstStyle/>
        <a:p>
          <a:endParaRPr lang="en-US"/>
        </a:p>
      </dgm:t>
    </dgm:pt>
    <dgm:pt modelId="{E98C470B-533A-4793-BD86-0D8CCC077228}" type="sibTrans" cxnId="{38E64FCE-07B7-444B-9190-9C4702EAFCFD}">
      <dgm:prSet/>
      <dgm:spPr/>
      <dgm:t>
        <a:bodyPr/>
        <a:lstStyle/>
        <a:p>
          <a:endParaRPr lang="en-US"/>
        </a:p>
      </dgm:t>
    </dgm:pt>
    <dgm:pt modelId="{87DFF88E-4CD7-4377-B7CB-25E0564F9355}">
      <dgm:prSet phldrT="[Text]"/>
      <dgm:spPr/>
      <dgm:t>
        <a:bodyPr/>
        <a:lstStyle/>
        <a:p>
          <a:r>
            <a:rPr lang="en-US" dirty="0" err="1" smtClean="0"/>
            <a:t>Menyediakan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r>
            <a:rPr lang="en-US" dirty="0" smtClean="0"/>
            <a:t> yang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keunikan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khususnya</a:t>
          </a:r>
          <a:endParaRPr lang="en-US" dirty="0"/>
        </a:p>
      </dgm:t>
    </dgm:pt>
    <dgm:pt modelId="{642EF3C8-1F9B-4D61-A379-1BFCDF4D2DB8}" type="parTrans" cxnId="{2022AFDE-2184-4112-A9E3-7DEC36BDCF15}">
      <dgm:prSet/>
      <dgm:spPr/>
      <dgm:t>
        <a:bodyPr/>
        <a:lstStyle/>
        <a:p>
          <a:endParaRPr lang="en-US"/>
        </a:p>
      </dgm:t>
    </dgm:pt>
    <dgm:pt modelId="{C6C53777-D1F8-40D5-83BA-F32E8477BB6B}" type="sibTrans" cxnId="{2022AFDE-2184-4112-A9E3-7DEC36BDCF15}">
      <dgm:prSet/>
      <dgm:spPr/>
      <dgm:t>
        <a:bodyPr/>
        <a:lstStyle/>
        <a:p>
          <a:endParaRPr lang="en-US"/>
        </a:p>
      </dgm:t>
    </dgm:pt>
    <dgm:pt modelId="{329B64E6-5639-43B2-9DF4-AE03527426F2}" type="pres">
      <dgm:prSet presAssocID="{8280B2DD-4F2A-4F0C-B8C3-B38D744A9B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E36321-2B59-4B92-B9FA-437EF19AF268}" type="pres">
      <dgm:prSet presAssocID="{4BF10A63-A724-42E0-B818-3568B9F0ED60}" presName="composite" presStyleCnt="0"/>
      <dgm:spPr/>
    </dgm:pt>
    <dgm:pt modelId="{4FEBFC15-60D5-44DA-90F2-A560F5C5D327}" type="pres">
      <dgm:prSet presAssocID="{4BF10A63-A724-42E0-B818-3568B9F0ED60}" presName="bentUpArrow1" presStyleLbl="alignImgPlace1" presStyleIdx="0" presStyleCnt="1"/>
      <dgm:spPr/>
    </dgm:pt>
    <dgm:pt modelId="{9AD61B60-31BC-4B95-A1D6-DB9D6166C1B4}" type="pres">
      <dgm:prSet presAssocID="{4BF10A63-A724-42E0-B818-3568B9F0ED60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49FDA-A20C-4FE1-B5BA-B26A46CED5BD}" type="pres">
      <dgm:prSet presAssocID="{4BF10A63-A724-42E0-B818-3568B9F0ED60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69AA6-B5A9-43A7-8D68-F8F9169BC357}" type="pres">
      <dgm:prSet presAssocID="{E98C470B-533A-4793-BD86-0D8CCC077228}" presName="sibTrans" presStyleCnt="0"/>
      <dgm:spPr/>
    </dgm:pt>
    <dgm:pt modelId="{66EBE6F4-9812-47F3-BCD0-F0364B6531EA}" type="pres">
      <dgm:prSet presAssocID="{87DFF88E-4CD7-4377-B7CB-25E0564F9355}" presName="composite" presStyleCnt="0"/>
      <dgm:spPr/>
    </dgm:pt>
    <dgm:pt modelId="{53A94E0C-EB65-4E90-BD79-30F6A1395C18}" type="pres">
      <dgm:prSet presAssocID="{87DFF88E-4CD7-4377-B7CB-25E0564F935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2AFDE-2184-4112-A9E3-7DEC36BDCF15}" srcId="{8280B2DD-4F2A-4F0C-B8C3-B38D744A9B0A}" destId="{87DFF88E-4CD7-4377-B7CB-25E0564F9355}" srcOrd="1" destOrd="0" parTransId="{642EF3C8-1F9B-4D61-A379-1BFCDF4D2DB8}" sibTransId="{C6C53777-D1F8-40D5-83BA-F32E8477BB6B}"/>
    <dgm:cxn modelId="{2B43E86B-A38D-4E0C-976B-35A95BA490B9}" type="presOf" srcId="{87DFF88E-4CD7-4377-B7CB-25E0564F9355}" destId="{53A94E0C-EB65-4E90-BD79-30F6A1395C18}" srcOrd="0" destOrd="0" presId="urn:microsoft.com/office/officeart/2005/8/layout/StepDownProcess"/>
    <dgm:cxn modelId="{38E64FCE-07B7-444B-9190-9C4702EAFCFD}" srcId="{8280B2DD-4F2A-4F0C-B8C3-B38D744A9B0A}" destId="{4BF10A63-A724-42E0-B818-3568B9F0ED60}" srcOrd="0" destOrd="0" parTransId="{103110B8-2636-4EDA-9B9C-9F4092959892}" sibTransId="{E98C470B-533A-4793-BD86-0D8CCC077228}"/>
    <dgm:cxn modelId="{4D098BCE-EE6D-419C-B457-7CFF62DD0D9A}" type="presOf" srcId="{8280B2DD-4F2A-4F0C-B8C3-B38D744A9B0A}" destId="{329B64E6-5639-43B2-9DF4-AE03527426F2}" srcOrd="0" destOrd="0" presId="urn:microsoft.com/office/officeart/2005/8/layout/StepDownProcess"/>
    <dgm:cxn modelId="{68F01454-E26A-4059-9815-8A227A70EE9B}" type="presOf" srcId="{4BF10A63-A724-42E0-B818-3568B9F0ED60}" destId="{9AD61B60-31BC-4B95-A1D6-DB9D6166C1B4}" srcOrd="0" destOrd="0" presId="urn:microsoft.com/office/officeart/2005/8/layout/StepDownProcess"/>
    <dgm:cxn modelId="{F578CA9A-B06F-4F80-A26C-F5CD159865B0}" type="presParOf" srcId="{329B64E6-5639-43B2-9DF4-AE03527426F2}" destId="{E6E36321-2B59-4B92-B9FA-437EF19AF268}" srcOrd="0" destOrd="0" presId="urn:microsoft.com/office/officeart/2005/8/layout/StepDownProcess"/>
    <dgm:cxn modelId="{41F0CD41-B8BD-4EC6-B341-3801D022BFFC}" type="presParOf" srcId="{E6E36321-2B59-4B92-B9FA-437EF19AF268}" destId="{4FEBFC15-60D5-44DA-90F2-A560F5C5D327}" srcOrd="0" destOrd="0" presId="urn:microsoft.com/office/officeart/2005/8/layout/StepDownProcess"/>
    <dgm:cxn modelId="{7B168383-68DB-4C12-8E60-56AABFEECD44}" type="presParOf" srcId="{E6E36321-2B59-4B92-B9FA-437EF19AF268}" destId="{9AD61B60-31BC-4B95-A1D6-DB9D6166C1B4}" srcOrd="1" destOrd="0" presId="urn:microsoft.com/office/officeart/2005/8/layout/StepDownProcess"/>
    <dgm:cxn modelId="{63C8AB7A-F91A-4A89-A712-60A802C63E6E}" type="presParOf" srcId="{E6E36321-2B59-4B92-B9FA-437EF19AF268}" destId="{23F49FDA-A20C-4FE1-B5BA-B26A46CED5BD}" srcOrd="2" destOrd="0" presId="urn:microsoft.com/office/officeart/2005/8/layout/StepDownProcess"/>
    <dgm:cxn modelId="{63ED25CC-B920-465C-BFE3-EDD6BD0F4DFB}" type="presParOf" srcId="{329B64E6-5639-43B2-9DF4-AE03527426F2}" destId="{4A769AA6-B5A9-43A7-8D68-F8F9169BC357}" srcOrd="1" destOrd="0" presId="urn:microsoft.com/office/officeart/2005/8/layout/StepDownProcess"/>
    <dgm:cxn modelId="{B736B280-97DD-46E4-AB4E-212D0F376167}" type="presParOf" srcId="{329B64E6-5639-43B2-9DF4-AE03527426F2}" destId="{66EBE6F4-9812-47F3-BCD0-F0364B6531EA}" srcOrd="2" destOrd="0" presId="urn:microsoft.com/office/officeart/2005/8/layout/StepDownProcess"/>
    <dgm:cxn modelId="{21EEDC57-EFA7-4E7A-B7D7-439CB544C532}" type="presParOf" srcId="{66EBE6F4-9812-47F3-BCD0-F0364B6531EA}" destId="{53A94E0C-EB65-4E90-BD79-30F6A1395C1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C59666-EF4A-41EB-B2FD-248FCB600959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80302FCF-9D74-433F-A21A-2D5C9A7F9DE8}">
      <dgm:prSet phldrT="[Text]"/>
      <dgm:spPr/>
      <dgm:t>
        <a:bodyPr/>
        <a:lstStyle/>
        <a:p>
          <a:pPr marL="271463" indent="-271463" algn="l"/>
          <a:r>
            <a:rPr lang="en-US" dirty="0" smtClean="0">
              <a:cs typeface="Arial" panose="020B0604020202020204" pitchFamily="34" charset="0"/>
            </a:rPr>
            <a:t>1.  </a:t>
          </a:r>
          <a:r>
            <a:rPr lang="en-US" dirty="0" err="1" smtClean="0">
              <a:cs typeface="Arial" panose="020B0604020202020204" pitchFamily="34" charset="0"/>
            </a:rPr>
            <a:t>Mewujudkan</a:t>
          </a:r>
          <a:r>
            <a:rPr lang="en-US" dirty="0" smtClean="0">
              <a:cs typeface="Arial" panose="020B0604020202020204" pitchFamily="34" charset="0"/>
            </a:rPr>
            <a:t> </a:t>
          </a:r>
          <a:r>
            <a:rPr lang="sv-SE" dirty="0" smtClean="0">
              <a:cs typeface="Arial" panose="020B0604020202020204" pitchFamily="34" charset="0"/>
            </a:rPr>
            <a:t>perluasan pelayanan dasar</a:t>
          </a:r>
          <a:endParaRPr lang="en-AU" dirty="0"/>
        </a:p>
      </dgm:t>
    </dgm:pt>
    <dgm:pt modelId="{E50A8784-9346-476A-A3FC-F835ACC30DB4}" type="parTrans" cxnId="{C0E87807-B1B5-4AE8-84BF-642638709D16}">
      <dgm:prSet/>
      <dgm:spPr/>
      <dgm:t>
        <a:bodyPr/>
        <a:lstStyle/>
        <a:p>
          <a:pPr algn="l"/>
          <a:endParaRPr lang="en-AU"/>
        </a:p>
      </dgm:t>
    </dgm:pt>
    <dgm:pt modelId="{2BD80245-3455-4111-AD18-973E8BE436A6}" type="sibTrans" cxnId="{C0E87807-B1B5-4AE8-84BF-642638709D16}">
      <dgm:prSet/>
      <dgm:spPr/>
      <dgm:t>
        <a:bodyPr/>
        <a:lstStyle/>
        <a:p>
          <a:pPr algn="l"/>
          <a:endParaRPr lang="en-AU"/>
        </a:p>
      </dgm:t>
    </dgm:pt>
    <dgm:pt modelId="{3DF51539-A267-4E57-B9E3-3C4EEB458F47}">
      <dgm:prSet phldrT="[Text]"/>
      <dgm:spPr/>
      <dgm:t>
        <a:bodyPr/>
        <a:lstStyle/>
        <a:p>
          <a:pPr algn="l"/>
          <a:r>
            <a:rPr lang="en-US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dirty="0" smtClean="0">
              <a:latin typeface="+mn-lt"/>
              <a:cs typeface="Arial" panose="020B0604020202020204" pitchFamily="34" charset="0"/>
            </a:rPr>
            <a:t> 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rehabsos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berbasis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komunitas</a:t>
          </a:r>
          <a:r>
            <a:rPr lang="en-US" dirty="0" smtClean="0">
              <a:latin typeface="+mn-lt"/>
              <a:cs typeface="Arial" panose="020B0604020202020204" pitchFamily="34" charset="0"/>
            </a:rPr>
            <a:t> (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luar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panti</a:t>
          </a:r>
          <a:r>
            <a:rPr lang="en-US" dirty="0" smtClean="0">
              <a:latin typeface="+mn-lt"/>
              <a:cs typeface="Arial" panose="020B0604020202020204" pitchFamily="34" charset="0"/>
            </a:rPr>
            <a:t>)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dalam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panti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sebagai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alternatif</a:t>
          </a:r>
          <a:r>
            <a:rPr lang="en-US" dirty="0" smtClean="0">
              <a:latin typeface="+mn-lt"/>
              <a:cs typeface="Arial" panose="020B0604020202020204" pitchFamily="34" charset="0"/>
            </a:rPr>
            <a:t> </a:t>
          </a:r>
          <a:r>
            <a:rPr lang="en-US" dirty="0" err="1" smtClean="0">
              <a:latin typeface="+mn-lt"/>
              <a:cs typeface="Arial" panose="020B0604020202020204" pitchFamily="34" charset="0"/>
            </a:rPr>
            <a:t>terakhir</a:t>
          </a:r>
          <a:endParaRPr lang="en-AU" dirty="0">
            <a:latin typeface="+mn-lt"/>
          </a:endParaRPr>
        </a:p>
      </dgm:t>
    </dgm:pt>
    <dgm:pt modelId="{1699FB85-8250-49E0-9EFF-CBD256036DB7}" type="parTrans" cxnId="{1B9AC022-7B76-44F3-9362-36B4A716DE59}">
      <dgm:prSet/>
      <dgm:spPr/>
      <dgm:t>
        <a:bodyPr/>
        <a:lstStyle/>
        <a:p>
          <a:pPr algn="l"/>
          <a:endParaRPr lang="en-AU"/>
        </a:p>
      </dgm:t>
    </dgm:pt>
    <dgm:pt modelId="{AB47B401-C018-489E-BA3D-F0F565EE37E4}" type="sibTrans" cxnId="{1B9AC022-7B76-44F3-9362-36B4A716DE59}">
      <dgm:prSet/>
      <dgm:spPr/>
      <dgm:t>
        <a:bodyPr/>
        <a:lstStyle/>
        <a:p>
          <a:pPr algn="l"/>
          <a:endParaRPr lang="en-AU"/>
        </a:p>
      </dgm:t>
    </dgm:pt>
    <dgm:pt modelId="{E10ACE48-932E-465A-8C5C-2272416477AA}" type="pres">
      <dgm:prSet presAssocID="{22C59666-EF4A-41EB-B2FD-248FCB600959}" presName="Name0" presStyleCnt="0">
        <dgm:presLayoutVars>
          <dgm:dir/>
          <dgm:resizeHandles val="exact"/>
        </dgm:presLayoutVars>
      </dgm:prSet>
      <dgm:spPr/>
    </dgm:pt>
    <dgm:pt modelId="{9F3994C8-32F0-4DE1-BD6B-4D076A47E371}" type="pres">
      <dgm:prSet presAssocID="{80302FCF-9D74-433F-A21A-2D5C9A7F9D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D496D0-C916-4931-95B7-1D1A56D6ADB7}" type="pres">
      <dgm:prSet presAssocID="{2BD80245-3455-4111-AD18-973E8BE436A6}" presName="sibTrans" presStyleLbl="sibTrans2D1" presStyleIdx="0" presStyleCnt="1"/>
      <dgm:spPr/>
      <dgm:t>
        <a:bodyPr/>
        <a:lstStyle/>
        <a:p>
          <a:endParaRPr lang="en-AU"/>
        </a:p>
      </dgm:t>
    </dgm:pt>
    <dgm:pt modelId="{C20F3AA2-A734-41B3-9127-1F3D0F470E5F}" type="pres">
      <dgm:prSet presAssocID="{2BD80245-3455-4111-AD18-973E8BE436A6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BA8F5CCD-E1A5-426F-91E7-6D6C413CCFCA}" type="pres">
      <dgm:prSet presAssocID="{3DF51539-A267-4E57-B9E3-3C4EEB458F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566FE9-8198-4632-A6B0-2CF10A0D2773}" type="presOf" srcId="{22C59666-EF4A-41EB-B2FD-248FCB600959}" destId="{E10ACE48-932E-465A-8C5C-2272416477AA}" srcOrd="0" destOrd="0" presId="urn:microsoft.com/office/officeart/2005/8/layout/process1"/>
    <dgm:cxn modelId="{BECE060E-6164-4633-88B1-3795437BC80D}" type="presOf" srcId="{80302FCF-9D74-433F-A21A-2D5C9A7F9DE8}" destId="{9F3994C8-32F0-4DE1-BD6B-4D076A47E371}" srcOrd="0" destOrd="0" presId="urn:microsoft.com/office/officeart/2005/8/layout/process1"/>
    <dgm:cxn modelId="{9DF4CFEE-8E66-44E7-ABCA-5CCFAA1706A6}" type="presOf" srcId="{3DF51539-A267-4E57-B9E3-3C4EEB458F47}" destId="{BA8F5CCD-E1A5-426F-91E7-6D6C413CCFCA}" srcOrd="0" destOrd="0" presId="urn:microsoft.com/office/officeart/2005/8/layout/process1"/>
    <dgm:cxn modelId="{1B9AC022-7B76-44F3-9362-36B4A716DE59}" srcId="{22C59666-EF4A-41EB-B2FD-248FCB600959}" destId="{3DF51539-A267-4E57-B9E3-3C4EEB458F47}" srcOrd="1" destOrd="0" parTransId="{1699FB85-8250-49E0-9EFF-CBD256036DB7}" sibTransId="{AB47B401-C018-489E-BA3D-F0F565EE37E4}"/>
    <dgm:cxn modelId="{A6E6906D-22D9-40A8-9CDF-AD379C99EBF1}" type="presOf" srcId="{2BD80245-3455-4111-AD18-973E8BE436A6}" destId="{BAD496D0-C916-4931-95B7-1D1A56D6ADB7}" srcOrd="0" destOrd="0" presId="urn:microsoft.com/office/officeart/2005/8/layout/process1"/>
    <dgm:cxn modelId="{B29B3EB1-4F1F-433B-8EDE-3518ABD31CBB}" type="presOf" srcId="{2BD80245-3455-4111-AD18-973E8BE436A6}" destId="{C20F3AA2-A734-41B3-9127-1F3D0F470E5F}" srcOrd="1" destOrd="0" presId="urn:microsoft.com/office/officeart/2005/8/layout/process1"/>
    <dgm:cxn modelId="{C0E87807-B1B5-4AE8-84BF-642638709D16}" srcId="{22C59666-EF4A-41EB-B2FD-248FCB600959}" destId="{80302FCF-9D74-433F-A21A-2D5C9A7F9DE8}" srcOrd="0" destOrd="0" parTransId="{E50A8784-9346-476A-A3FC-F835ACC30DB4}" sibTransId="{2BD80245-3455-4111-AD18-973E8BE436A6}"/>
    <dgm:cxn modelId="{B77F5288-ECD3-4B82-B503-BF0412CCD7B7}" type="presParOf" srcId="{E10ACE48-932E-465A-8C5C-2272416477AA}" destId="{9F3994C8-32F0-4DE1-BD6B-4D076A47E371}" srcOrd="0" destOrd="0" presId="urn:microsoft.com/office/officeart/2005/8/layout/process1"/>
    <dgm:cxn modelId="{5A4F43D4-FF3D-4E59-85BB-0AD25F9FCF3E}" type="presParOf" srcId="{E10ACE48-932E-465A-8C5C-2272416477AA}" destId="{BAD496D0-C916-4931-95B7-1D1A56D6ADB7}" srcOrd="1" destOrd="0" presId="urn:microsoft.com/office/officeart/2005/8/layout/process1"/>
    <dgm:cxn modelId="{E03B44A8-84E2-4B45-9F6F-4712E05A28EC}" type="presParOf" srcId="{BAD496D0-C916-4931-95B7-1D1A56D6ADB7}" destId="{C20F3AA2-A734-41B3-9127-1F3D0F470E5F}" srcOrd="0" destOrd="0" presId="urn:microsoft.com/office/officeart/2005/8/layout/process1"/>
    <dgm:cxn modelId="{FB629AD8-B3C7-4AA2-BE95-D96ABA70DF85}" type="presParOf" srcId="{E10ACE48-932E-465A-8C5C-2272416477AA}" destId="{BA8F5CCD-E1A5-426F-91E7-6D6C413CCF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C59666-EF4A-41EB-B2FD-248FCB600959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80302FCF-9D74-433F-A21A-2D5C9A7F9DE8}">
      <dgm:prSet phldrT="[Text]" custT="1"/>
      <dgm:spPr/>
      <dgm:t>
        <a:bodyPr/>
        <a:lstStyle/>
        <a:p>
          <a:pPr marL="271463" indent="-271463" algn="l"/>
          <a:r>
            <a:rPr lang="en-US" sz="1900" dirty="0" smtClean="0">
              <a:cs typeface="Arial" panose="020B0604020202020204" pitchFamily="34" charset="0"/>
            </a:rPr>
            <a:t>2.  </a:t>
          </a:r>
          <a:r>
            <a:rPr lang="en-US" sz="1900" dirty="0" err="1" smtClean="0">
              <a:cs typeface="Arial" panose="020B0604020202020204" pitchFamily="34" charset="0"/>
            </a:rPr>
            <a:t>Mewujudkan</a:t>
          </a:r>
          <a:r>
            <a:rPr lang="en-US" sz="1900" dirty="0" smtClean="0">
              <a:cs typeface="Arial" panose="020B0604020202020204" pitchFamily="34" charset="0"/>
            </a:rPr>
            <a:t> </a:t>
          </a:r>
          <a:r>
            <a:rPr lang="en-US" sz="1900" dirty="0" err="1" smtClean="0">
              <a:cs typeface="Arial" panose="020B0604020202020204" pitchFamily="34" charset="0"/>
            </a:rPr>
            <a:t>perlindungan</a:t>
          </a:r>
          <a:r>
            <a:rPr lang="en-US" sz="1900" dirty="0" smtClean="0">
              <a:cs typeface="Arial" panose="020B0604020202020204" pitchFamily="34" charset="0"/>
            </a:rPr>
            <a:t> </a:t>
          </a:r>
          <a:r>
            <a:rPr lang="en-US" sz="1900" dirty="0" err="1" smtClean="0">
              <a:cs typeface="Arial" panose="020B0604020202020204" pitchFamily="34" charset="0"/>
            </a:rPr>
            <a:t>sosial</a:t>
          </a:r>
          <a:r>
            <a:rPr lang="en-US" sz="1900" dirty="0" smtClean="0">
              <a:cs typeface="Arial" panose="020B0604020202020204" pitchFamily="34" charset="0"/>
            </a:rPr>
            <a:t> yang </a:t>
          </a:r>
          <a:r>
            <a:rPr lang="en-US" sz="1900" dirty="0" err="1" smtClean="0">
              <a:cs typeface="Arial" panose="020B0604020202020204" pitchFamily="34" charset="0"/>
            </a:rPr>
            <a:t>komprehensif</a:t>
          </a:r>
          <a:endParaRPr lang="en-AU" sz="1900" dirty="0"/>
        </a:p>
      </dgm:t>
    </dgm:pt>
    <dgm:pt modelId="{E50A8784-9346-476A-A3FC-F835ACC30DB4}" type="parTrans" cxnId="{C0E87807-B1B5-4AE8-84BF-642638709D16}">
      <dgm:prSet/>
      <dgm:spPr/>
      <dgm:t>
        <a:bodyPr/>
        <a:lstStyle/>
        <a:p>
          <a:pPr algn="l"/>
          <a:endParaRPr lang="en-AU" sz="1900"/>
        </a:p>
      </dgm:t>
    </dgm:pt>
    <dgm:pt modelId="{2BD80245-3455-4111-AD18-973E8BE436A6}" type="sibTrans" cxnId="{C0E87807-B1B5-4AE8-84BF-642638709D16}">
      <dgm:prSet custT="1"/>
      <dgm:spPr/>
      <dgm:t>
        <a:bodyPr/>
        <a:lstStyle/>
        <a:p>
          <a:pPr algn="l"/>
          <a:endParaRPr lang="en-AU" sz="1900"/>
        </a:p>
      </dgm:t>
    </dgm:pt>
    <dgm:pt modelId="{3DF51539-A267-4E57-B9E3-3C4EEB458F4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/>
          <a:r>
            <a:rPr lang="en-US" sz="1900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pemenuhan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kebutuhan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dasar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,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hak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dasar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inklusivitas</a:t>
          </a:r>
          <a:endParaRPr lang="en-AU" sz="1900" dirty="0">
            <a:latin typeface="+mn-lt"/>
          </a:endParaRPr>
        </a:p>
      </dgm:t>
    </dgm:pt>
    <dgm:pt modelId="{1699FB85-8250-49E0-9EFF-CBD256036DB7}" type="parTrans" cxnId="{1B9AC022-7B76-44F3-9362-36B4A716DE59}">
      <dgm:prSet/>
      <dgm:spPr/>
      <dgm:t>
        <a:bodyPr/>
        <a:lstStyle/>
        <a:p>
          <a:pPr algn="l"/>
          <a:endParaRPr lang="en-AU" sz="1900"/>
        </a:p>
      </dgm:t>
    </dgm:pt>
    <dgm:pt modelId="{AB47B401-C018-489E-BA3D-F0F565EE37E4}" type="sibTrans" cxnId="{1B9AC022-7B76-44F3-9362-36B4A716DE59}">
      <dgm:prSet/>
      <dgm:spPr/>
      <dgm:t>
        <a:bodyPr/>
        <a:lstStyle/>
        <a:p>
          <a:pPr algn="l"/>
          <a:endParaRPr lang="en-AU" sz="1900"/>
        </a:p>
      </dgm:t>
    </dgm:pt>
    <dgm:pt modelId="{E10ACE48-932E-465A-8C5C-2272416477AA}" type="pres">
      <dgm:prSet presAssocID="{22C59666-EF4A-41EB-B2FD-248FCB600959}" presName="Name0" presStyleCnt="0">
        <dgm:presLayoutVars>
          <dgm:dir/>
          <dgm:resizeHandles val="exact"/>
        </dgm:presLayoutVars>
      </dgm:prSet>
      <dgm:spPr/>
    </dgm:pt>
    <dgm:pt modelId="{9F3994C8-32F0-4DE1-BD6B-4D076A47E371}" type="pres">
      <dgm:prSet presAssocID="{80302FCF-9D74-433F-A21A-2D5C9A7F9D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D496D0-C916-4931-95B7-1D1A56D6ADB7}" type="pres">
      <dgm:prSet presAssocID="{2BD80245-3455-4111-AD18-973E8BE436A6}" presName="sibTrans" presStyleLbl="sibTrans2D1" presStyleIdx="0" presStyleCnt="1"/>
      <dgm:spPr/>
      <dgm:t>
        <a:bodyPr/>
        <a:lstStyle/>
        <a:p>
          <a:endParaRPr lang="en-AU"/>
        </a:p>
      </dgm:t>
    </dgm:pt>
    <dgm:pt modelId="{C20F3AA2-A734-41B3-9127-1F3D0F470E5F}" type="pres">
      <dgm:prSet presAssocID="{2BD80245-3455-4111-AD18-973E8BE436A6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BA8F5CCD-E1A5-426F-91E7-6D6C413CCFCA}" type="pres">
      <dgm:prSet presAssocID="{3DF51539-A267-4E57-B9E3-3C4EEB458F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EF4A67-F86B-42F8-875A-B979EED8BF2C}" type="presOf" srcId="{3DF51539-A267-4E57-B9E3-3C4EEB458F47}" destId="{BA8F5CCD-E1A5-426F-91E7-6D6C413CCFCA}" srcOrd="0" destOrd="0" presId="urn:microsoft.com/office/officeart/2005/8/layout/process1"/>
    <dgm:cxn modelId="{A2CA5198-3D53-4C31-B312-39B3227B588C}" type="presOf" srcId="{80302FCF-9D74-433F-A21A-2D5C9A7F9DE8}" destId="{9F3994C8-32F0-4DE1-BD6B-4D076A47E371}" srcOrd="0" destOrd="0" presId="urn:microsoft.com/office/officeart/2005/8/layout/process1"/>
    <dgm:cxn modelId="{1B9AC022-7B76-44F3-9362-36B4A716DE59}" srcId="{22C59666-EF4A-41EB-B2FD-248FCB600959}" destId="{3DF51539-A267-4E57-B9E3-3C4EEB458F47}" srcOrd="1" destOrd="0" parTransId="{1699FB85-8250-49E0-9EFF-CBD256036DB7}" sibTransId="{AB47B401-C018-489E-BA3D-F0F565EE37E4}"/>
    <dgm:cxn modelId="{65227DCE-6C49-4D56-95DF-94BA991C2E64}" type="presOf" srcId="{2BD80245-3455-4111-AD18-973E8BE436A6}" destId="{C20F3AA2-A734-41B3-9127-1F3D0F470E5F}" srcOrd="1" destOrd="0" presId="urn:microsoft.com/office/officeart/2005/8/layout/process1"/>
    <dgm:cxn modelId="{D77F28FC-6A10-4C7F-B2BE-412EC6C3EF07}" type="presOf" srcId="{22C59666-EF4A-41EB-B2FD-248FCB600959}" destId="{E10ACE48-932E-465A-8C5C-2272416477AA}" srcOrd="0" destOrd="0" presId="urn:microsoft.com/office/officeart/2005/8/layout/process1"/>
    <dgm:cxn modelId="{C0E87807-B1B5-4AE8-84BF-642638709D16}" srcId="{22C59666-EF4A-41EB-B2FD-248FCB600959}" destId="{80302FCF-9D74-433F-A21A-2D5C9A7F9DE8}" srcOrd="0" destOrd="0" parTransId="{E50A8784-9346-476A-A3FC-F835ACC30DB4}" sibTransId="{2BD80245-3455-4111-AD18-973E8BE436A6}"/>
    <dgm:cxn modelId="{A004836D-D9D7-4E3B-8141-0579BCF7FA92}" type="presOf" srcId="{2BD80245-3455-4111-AD18-973E8BE436A6}" destId="{BAD496D0-C916-4931-95B7-1D1A56D6ADB7}" srcOrd="0" destOrd="0" presId="urn:microsoft.com/office/officeart/2005/8/layout/process1"/>
    <dgm:cxn modelId="{41DF6A4F-7A05-4C32-9724-77666EA9E3CE}" type="presParOf" srcId="{E10ACE48-932E-465A-8C5C-2272416477AA}" destId="{9F3994C8-32F0-4DE1-BD6B-4D076A47E371}" srcOrd="0" destOrd="0" presId="urn:microsoft.com/office/officeart/2005/8/layout/process1"/>
    <dgm:cxn modelId="{40C231FE-485C-464B-82C5-AEC9AA45B835}" type="presParOf" srcId="{E10ACE48-932E-465A-8C5C-2272416477AA}" destId="{BAD496D0-C916-4931-95B7-1D1A56D6ADB7}" srcOrd="1" destOrd="0" presId="urn:microsoft.com/office/officeart/2005/8/layout/process1"/>
    <dgm:cxn modelId="{4640F651-4B2D-48A4-B15C-2D73F5C08C01}" type="presParOf" srcId="{BAD496D0-C916-4931-95B7-1D1A56D6ADB7}" destId="{C20F3AA2-A734-41B3-9127-1F3D0F470E5F}" srcOrd="0" destOrd="0" presId="urn:microsoft.com/office/officeart/2005/8/layout/process1"/>
    <dgm:cxn modelId="{AE39A64D-0D5D-4830-8ECB-D96AE1727E5E}" type="presParOf" srcId="{E10ACE48-932E-465A-8C5C-2272416477AA}" destId="{BA8F5CCD-E1A5-426F-91E7-6D6C413CCF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C59666-EF4A-41EB-B2FD-248FCB600959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80302FCF-9D74-433F-A21A-2D5C9A7F9DE8}">
      <dgm:prSet phldrT="[Text]" custT="1"/>
      <dgm:spPr/>
      <dgm:t>
        <a:bodyPr/>
        <a:lstStyle/>
        <a:p>
          <a:pPr marL="271463" indent="-271463" algn="l"/>
          <a:r>
            <a:rPr lang="en-US" sz="1900" dirty="0" smtClean="0">
              <a:solidFill>
                <a:schemeClr val="tx1"/>
              </a:solidFill>
              <a:cs typeface="Arial" panose="020B0604020202020204" pitchFamily="34" charset="0"/>
            </a:rPr>
            <a:t>3.  </a:t>
          </a:r>
          <a:r>
            <a:rPr lang="en-US" sz="19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Mengembangkan</a:t>
          </a:r>
          <a:r>
            <a:rPr lang="en-US" sz="19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penghidupan</a:t>
          </a:r>
          <a:r>
            <a:rPr lang="en-US" sz="19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berkelanjutan</a:t>
          </a:r>
          <a:endParaRPr lang="en-AU" sz="1900" dirty="0">
            <a:solidFill>
              <a:schemeClr val="tx1"/>
            </a:solidFill>
            <a:latin typeface="+mn-lt"/>
          </a:endParaRPr>
        </a:p>
      </dgm:t>
    </dgm:pt>
    <dgm:pt modelId="{E50A8784-9346-476A-A3FC-F835ACC30DB4}" type="parTrans" cxnId="{C0E87807-B1B5-4AE8-84BF-642638709D16}">
      <dgm:prSet/>
      <dgm:spPr/>
      <dgm:t>
        <a:bodyPr/>
        <a:lstStyle/>
        <a:p>
          <a:pPr algn="l"/>
          <a:endParaRPr lang="en-AU" sz="1900"/>
        </a:p>
      </dgm:t>
    </dgm:pt>
    <dgm:pt modelId="{2BD80245-3455-4111-AD18-973E8BE436A6}" type="sibTrans" cxnId="{C0E87807-B1B5-4AE8-84BF-642638709D16}">
      <dgm:prSet custT="1"/>
      <dgm:spPr/>
      <dgm:t>
        <a:bodyPr/>
        <a:lstStyle/>
        <a:p>
          <a:pPr algn="l"/>
          <a:endParaRPr lang="en-AU" sz="1900"/>
        </a:p>
      </dgm:t>
    </dgm:pt>
    <dgm:pt modelId="{3DF51539-A267-4E57-B9E3-3C4EEB458F47}">
      <dgm:prSet phldrT="[Text]" custT="1"/>
      <dgm:spPr>
        <a:solidFill>
          <a:srgbClr val="C00000"/>
        </a:solidFill>
      </dgm:spPr>
      <dgm:t>
        <a:bodyPr/>
        <a:lstStyle/>
        <a:p>
          <a:pPr algn="l"/>
          <a:r>
            <a:rPr lang="en-US" sz="1900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pendampingan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,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pelatihan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bantuan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stimulan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usaha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ekonomi</a:t>
          </a:r>
          <a:r>
            <a:rPr lang="en-US" sz="19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dirty="0" err="1" smtClean="0">
              <a:latin typeface="+mn-lt"/>
              <a:cs typeface="Arial" panose="020B0604020202020204" pitchFamily="34" charset="0"/>
            </a:rPr>
            <a:t>produktif</a:t>
          </a:r>
          <a:endParaRPr lang="en-AU" sz="1900" dirty="0">
            <a:latin typeface="+mn-lt"/>
          </a:endParaRPr>
        </a:p>
      </dgm:t>
    </dgm:pt>
    <dgm:pt modelId="{1699FB85-8250-49E0-9EFF-CBD256036DB7}" type="parTrans" cxnId="{1B9AC022-7B76-44F3-9362-36B4A716DE59}">
      <dgm:prSet/>
      <dgm:spPr/>
      <dgm:t>
        <a:bodyPr/>
        <a:lstStyle/>
        <a:p>
          <a:pPr algn="l"/>
          <a:endParaRPr lang="en-AU" sz="1900"/>
        </a:p>
      </dgm:t>
    </dgm:pt>
    <dgm:pt modelId="{AB47B401-C018-489E-BA3D-F0F565EE37E4}" type="sibTrans" cxnId="{1B9AC022-7B76-44F3-9362-36B4A716DE59}">
      <dgm:prSet/>
      <dgm:spPr/>
      <dgm:t>
        <a:bodyPr/>
        <a:lstStyle/>
        <a:p>
          <a:pPr algn="l"/>
          <a:endParaRPr lang="en-AU" sz="1900"/>
        </a:p>
      </dgm:t>
    </dgm:pt>
    <dgm:pt modelId="{E10ACE48-932E-465A-8C5C-2272416477AA}" type="pres">
      <dgm:prSet presAssocID="{22C59666-EF4A-41EB-B2FD-248FCB600959}" presName="Name0" presStyleCnt="0">
        <dgm:presLayoutVars>
          <dgm:dir/>
          <dgm:resizeHandles val="exact"/>
        </dgm:presLayoutVars>
      </dgm:prSet>
      <dgm:spPr/>
    </dgm:pt>
    <dgm:pt modelId="{9F3994C8-32F0-4DE1-BD6B-4D076A47E371}" type="pres">
      <dgm:prSet presAssocID="{80302FCF-9D74-433F-A21A-2D5C9A7F9D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D496D0-C916-4931-95B7-1D1A56D6ADB7}" type="pres">
      <dgm:prSet presAssocID="{2BD80245-3455-4111-AD18-973E8BE436A6}" presName="sibTrans" presStyleLbl="sibTrans2D1" presStyleIdx="0" presStyleCnt="1"/>
      <dgm:spPr/>
      <dgm:t>
        <a:bodyPr/>
        <a:lstStyle/>
        <a:p>
          <a:endParaRPr lang="en-AU"/>
        </a:p>
      </dgm:t>
    </dgm:pt>
    <dgm:pt modelId="{C20F3AA2-A734-41B3-9127-1F3D0F470E5F}" type="pres">
      <dgm:prSet presAssocID="{2BD80245-3455-4111-AD18-973E8BE436A6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BA8F5CCD-E1A5-426F-91E7-6D6C413CCFCA}" type="pres">
      <dgm:prSet presAssocID="{3DF51539-A267-4E57-B9E3-3C4EEB458F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4FEA05E-6EBC-4CEB-A897-2225A8C4285C}" type="presOf" srcId="{22C59666-EF4A-41EB-B2FD-248FCB600959}" destId="{E10ACE48-932E-465A-8C5C-2272416477AA}" srcOrd="0" destOrd="0" presId="urn:microsoft.com/office/officeart/2005/8/layout/process1"/>
    <dgm:cxn modelId="{C0E87807-B1B5-4AE8-84BF-642638709D16}" srcId="{22C59666-EF4A-41EB-B2FD-248FCB600959}" destId="{80302FCF-9D74-433F-A21A-2D5C9A7F9DE8}" srcOrd="0" destOrd="0" parTransId="{E50A8784-9346-476A-A3FC-F835ACC30DB4}" sibTransId="{2BD80245-3455-4111-AD18-973E8BE436A6}"/>
    <dgm:cxn modelId="{84D9A517-7CBE-44C0-8E9B-B0DF5301EFC8}" type="presOf" srcId="{2BD80245-3455-4111-AD18-973E8BE436A6}" destId="{C20F3AA2-A734-41B3-9127-1F3D0F470E5F}" srcOrd="1" destOrd="0" presId="urn:microsoft.com/office/officeart/2005/8/layout/process1"/>
    <dgm:cxn modelId="{1B9AC022-7B76-44F3-9362-36B4A716DE59}" srcId="{22C59666-EF4A-41EB-B2FD-248FCB600959}" destId="{3DF51539-A267-4E57-B9E3-3C4EEB458F47}" srcOrd="1" destOrd="0" parTransId="{1699FB85-8250-49E0-9EFF-CBD256036DB7}" sibTransId="{AB47B401-C018-489E-BA3D-F0F565EE37E4}"/>
    <dgm:cxn modelId="{BFB4475E-E56B-4646-BEBD-ADF17EFD28A4}" type="presOf" srcId="{2BD80245-3455-4111-AD18-973E8BE436A6}" destId="{BAD496D0-C916-4931-95B7-1D1A56D6ADB7}" srcOrd="0" destOrd="0" presId="urn:microsoft.com/office/officeart/2005/8/layout/process1"/>
    <dgm:cxn modelId="{3DBDB130-5365-433C-A5BB-066F5796844A}" type="presOf" srcId="{80302FCF-9D74-433F-A21A-2D5C9A7F9DE8}" destId="{9F3994C8-32F0-4DE1-BD6B-4D076A47E371}" srcOrd="0" destOrd="0" presId="urn:microsoft.com/office/officeart/2005/8/layout/process1"/>
    <dgm:cxn modelId="{B0B26F88-793D-4907-9FB4-BC1A8DA4C32B}" type="presOf" srcId="{3DF51539-A267-4E57-B9E3-3C4EEB458F47}" destId="{BA8F5CCD-E1A5-426F-91E7-6D6C413CCFCA}" srcOrd="0" destOrd="0" presId="urn:microsoft.com/office/officeart/2005/8/layout/process1"/>
    <dgm:cxn modelId="{4D9A6FF6-B526-4805-8360-6C04E0E236E7}" type="presParOf" srcId="{E10ACE48-932E-465A-8C5C-2272416477AA}" destId="{9F3994C8-32F0-4DE1-BD6B-4D076A47E371}" srcOrd="0" destOrd="0" presId="urn:microsoft.com/office/officeart/2005/8/layout/process1"/>
    <dgm:cxn modelId="{481C222D-EC6E-4F93-B1C0-C9F7ACFBCEE7}" type="presParOf" srcId="{E10ACE48-932E-465A-8C5C-2272416477AA}" destId="{BAD496D0-C916-4931-95B7-1D1A56D6ADB7}" srcOrd="1" destOrd="0" presId="urn:microsoft.com/office/officeart/2005/8/layout/process1"/>
    <dgm:cxn modelId="{1D339787-CB8B-48A1-BE5A-F9D25AECD5FD}" type="presParOf" srcId="{BAD496D0-C916-4931-95B7-1D1A56D6ADB7}" destId="{C20F3AA2-A734-41B3-9127-1F3D0F470E5F}" srcOrd="0" destOrd="0" presId="urn:microsoft.com/office/officeart/2005/8/layout/process1"/>
    <dgm:cxn modelId="{8724F9DD-480C-49C8-A04C-9F1E4B5A0A68}" type="presParOf" srcId="{E10ACE48-932E-465A-8C5C-2272416477AA}" destId="{BA8F5CCD-E1A5-426F-91E7-6D6C413CCF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A3B8D7-FB76-4331-8200-B97C3E9853B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0BC3A92-4A6A-4749-83F7-82AB4211E1CE}">
      <dgm:prSet phldrT="[Text]"/>
      <dgm:spPr/>
      <dgm:t>
        <a:bodyPr/>
        <a:lstStyle/>
        <a:p>
          <a:r>
            <a:rPr lang="en-US" dirty="0" err="1" smtClean="0"/>
            <a:t>Keputuasaan</a:t>
          </a:r>
          <a:endParaRPr lang="en-US" dirty="0" smtClean="0"/>
        </a:p>
        <a:p>
          <a:r>
            <a:rPr lang="en-US" dirty="0" err="1" smtClean="0"/>
            <a:t>keluarga</a:t>
          </a:r>
          <a:endParaRPr lang="en-US" dirty="0"/>
        </a:p>
      </dgm:t>
    </dgm:pt>
    <dgm:pt modelId="{345127DD-0CE6-42F5-A79D-D2BF5259CA8D}" type="parTrans" cxnId="{8C6E02FC-7919-43E0-B29D-E024E8C2E76E}">
      <dgm:prSet/>
      <dgm:spPr/>
      <dgm:t>
        <a:bodyPr/>
        <a:lstStyle/>
        <a:p>
          <a:endParaRPr lang="en-US"/>
        </a:p>
      </dgm:t>
    </dgm:pt>
    <dgm:pt modelId="{E00927F7-EDE6-4181-9939-3450F13EFDBB}" type="sibTrans" cxnId="{8C6E02FC-7919-43E0-B29D-E024E8C2E76E}">
      <dgm:prSet/>
      <dgm:spPr/>
      <dgm:t>
        <a:bodyPr/>
        <a:lstStyle/>
        <a:p>
          <a:endParaRPr lang="en-US"/>
        </a:p>
      </dgm:t>
    </dgm:pt>
    <dgm:pt modelId="{2FCCFB74-8A6C-443B-95FB-1242D1AC5CBC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jaminan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keberlanjutan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endParaRPr lang="en-US" dirty="0"/>
        </a:p>
      </dgm:t>
    </dgm:pt>
    <dgm:pt modelId="{1212C146-8B7A-4A83-81A4-277039928C56}" type="parTrans" cxnId="{52F05D65-C85C-4B56-9DBC-67A45401475B}">
      <dgm:prSet/>
      <dgm:spPr/>
      <dgm:t>
        <a:bodyPr/>
        <a:lstStyle/>
        <a:p>
          <a:endParaRPr lang="en-US"/>
        </a:p>
      </dgm:t>
    </dgm:pt>
    <dgm:pt modelId="{4BFC07D6-5945-4290-BB8A-337CD6AB46A7}" type="sibTrans" cxnId="{52F05D65-C85C-4B56-9DBC-67A45401475B}">
      <dgm:prSet/>
      <dgm:spPr/>
      <dgm:t>
        <a:bodyPr/>
        <a:lstStyle/>
        <a:p>
          <a:endParaRPr lang="en-US"/>
        </a:p>
      </dgm:t>
    </dgm:pt>
    <dgm:pt modelId="{C72BE3C2-9F32-4C46-9DB6-0B8ECB357E8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Akses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minim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DAA64D7-F3DE-467A-82E3-2F01D8C0F09A}" type="parTrans" cxnId="{026ED979-69CC-42A0-8AA5-1AC08FF7F110}">
      <dgm:prSet/>
      <dgm:spPr/>
      <dgm:t>
        <a:bodyPr/>
        <a:lstStyle/>
        <a:p>
          <a:endParaRPr lang="en-US"/>
        </a:p>
      </dgm:t>
    </dgm:pt>
    <dgm:pt modelId="{9BB6C73A-F6C0-4FD2-8A8C-6C25BFC173CB}" type="sibTrans" cxnId="{026ED979-69CC-42A0-8AA5-1AC08FF7F110}">
      <dgm:prSet/>
      <dgm:spPr/>
      <dgm:t>
        <a:bodyPr/>
        <a:lstStyle/>
        <a:p>
          <a:endParaRPr lang="en-US"/>
        </a:p>
      </dgm:t>
    </dgm:pt>
    <dgm:pt modelId="{1CA3B329-C2CB-4485-9D68-C54E72DF072E}" type="pres">
      <dgm:prSet presAssocID="{BBA3B8D7-FB76-4331-8200-B97C3E9853B4}" presName="compositeShape" presStyleCnt="0">
        <dgm:presLayoutVars>
          <dgm:dir/>
          <dgm:resizeHandles/>
        </dgm:presLayoutVars>
      </dgm:prSet>
      <dgm:spPr/>
    </dgm:pt>
    <dgm:pt modelId="{3F6C21DA-F17C-4FA1-B0D4-821A33FC076A}" type="pres">
      <dgm:prSet presAssocID="{BBA3B8D7-FB76-4331-8200-B97C3E9853B4}" presName="pyramid" presStyleLbl="node1" presStyleIdx="0" presStyleCnt="1" custLinFactNeighborX="4107"/>
      <dgm:spPr/>
    </dgm:pt>
    <dgm:pt modelId="{BE92B87D-3F57-4E65-8CAF-C70FFD664446}" type="pres">
      <dgm:prSet presAssocID="{BBA3B8D7-FB76-4331-8200-B97C3E9853B4}" presName="theList" presStyleCnt="0"/>
      <dgm:spPr/>
    </dgm:pt>
    <dgm:pt modelId="{C7F8A7BE-D7F6-428D-BDCC-E46C250C2AEA}" type="pres">
      <dgm:prSet presAssocID="{40BC3A92-4A6A-4749-83F7-82AB4211E1CE}" presName="aNode" presStyleLbl="fgAcc1" presStyleIdx="0" presStyleCnt="3" custLinFactNeighborX="-1099" custLinFactNeighborY="-1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C936A-3F94-4955-BBD8-4A9732AFA4C1}" type="pres">
      <dgm:prSet presAssocID="{40BC3A92-4A6A-4749-83F7-82AB4211E1CE}" presName="aSpace" presStyleCnt="0"/>
      <dgm:spPr/>
    </dgm:pt>
    <dgm:pt modelId="{9236D0E1-C1A7-4BE3-BA20-0774D7A32CBD}" type="pres">
      <dgm:prSet presAssocID="{2FCCFB74-8A6C-443B-95FB-1242D1AC5CB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AC51-9B5D-4EC5-B085-4BD790A403E9}" type="pres">
      <dgm:prSet presAssocID="{2FCCFB74-8A6C-443B-95FB-1242D1AC5CBC}" presName="aSpace" presStyleCnt="0"/>
      <dgm:spPr/>
    </dgm:pt>
    <dgm:pt modelId="{4E5CD0C7-D1E2-4309-B908-53489DC8F142}" type="pres">
      <dgm:prSet presAssocID="{C72BE3C2-9F32-4C46-9DB6-0B8ECB357E8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903D0-0191-40EF-BDFA-1B45B09D4FC6}" type="pres">
      <dgm:prSet presAssocID="{C72BE3C2-9F32-4C46-9DB6-0B8ECB357E86}" presName="aSpace" presStyleCnt="0"/>
      <dgm:spPr/>
    </dgm:pt>
  </dgm:ptLst>
  <dgm:cxnLst>
    <dgm:cxn modelId="{7ED2247E-210A-4873-A183-4292DF115875}" type="presOf" srcId="{2FCCFB74-8A6C-443B-95FB-1242D1AC5CBC}" destId="{9236D0E1-C1A7-4BE3-BA20-0774D7A32CBD}" srcOrd="0" destOrd="0" presId="urn:microsoft.com/office/officeart/2005/8/layout/pyramid2"/>
    <dgm:cxn modelId="{71337580-2FFE-4DA5-9FA1-8F909F97068F}" type="presOf" srcId="{C72BE3C2-9F32-4C46-9DB6-0B8ECB357E86}" destId="{4E5CD0C7-D1E2-4309-B908-53489DC8F142}" srcOrd="0" destOrd="0" presId="urn:microsoft.com/office/officeart/2005/8/layout/pyramid2"/>
    <dgm:cxn modelId="{762DCF1A-7344-4AFB-8C1E-8C97176E90FF}" type="presOf" srcId="{BBA3B8D7-FB76-4331-8200-B97C3E9853B4}" destId="{1CA3B329-C2CB-4485-9D68-C54E72DF072E}" srcOrd="0" destOrd="0" presId="urn:microsoft.com/office/officeart/2005/8/layout/pyramid2"/>
    <dgm:cxn modelId="{52C056F2-1578-472D-8627-33A874572506}" type="presOf" srcId="{40BC3A92-4A6A-4749-83F7-82AB4211E1CE}" destId="{C7F8A7BE-D7F6-428D-BDCC-E46C250C2AEA}" srcOrd="0" destOrd="0" presId="urn:microsoft.com/office/officeart/2005/8/layout/pyramid2"/>
    <dgm:cxn modelId="{8C6E02FC-7919-43E0-B29D-E024E8C2E76E}" srcId="{BBA3B8D7-FB76-4331-8200-B97C3E9853B4}" destId="{40BC3A92-4A6A-4749-83F7-82AB4211E1CE}" srcOrd="0" destOrd="0" parTransId="{345127DD-0CE6-42F5-A79D-D2BF5259CA8D}" sibTransId="{E00927F7-EDE6-4181-9939-3450F13EFDBB}"/>
    <dgm:cxn modelId="{52F05D65-C85C-4B56-9DBC-67A45401475B}" srcId="{BBA3B8D7-FB76-4331-8200-B97C3E9853B4}" destId="{2FCCFB74-8A6C-443B-95FB-1242D1AC5CBC}" srcOrd="1" destOrd="0" parTransId="{1212C146-8B7A-4A83-81A4-277039928C56}" sibTransId="{4BFC07D6-5945-4290-BB8A-337CD6AB46A7}"/>
    <dgm:cxn modelId="{026ED979-69CC-42A0-8AA5-1AC08FF7F110}" srcId="{BBA3B8D7-FB76-4331-8200-B97C3E9853B4}" destId="{C72BE3C2-9F32-4C46-9DB6-0B8ECB357E86}" srcOrd="2" destOrd="0" parTransId="{ADAA64D7-F3DE-467A-82E3-2F01D8C0F09A}" sibTransId="{9BB6C73A-F6C0-4FD2-8A8C-6C25BFC173CB}"/>
    <dgm:cxn modelId="{EE17C099-B3B7-4F2D-BB02-FA755391714C}" type="presParOf" srcId="{1CA3B329-C2CB-4485-9D68-C54E72DF072E}" destId="{3F6C21DA-F17C-4FA1-B0D4-821A33FC076A}" srcOrd="0" destOrd="0" presId="urn:microsoft.com/office/officeart/2005/8/layout/pyramid2"/>
    <dgm:cxn modelId="{B98D2057-B61F-4F8B-A16F-94672CCE90C6}" type="presParOf" srcId="{1CA3B329-C2CB-4485-9D68-C54E72DF072E}" destId="{BE92B87D-3F57-4E65-8CAF-C70FFD664446}" srcOrd="1" destOrd="0" presId="urn:microsoft.com/office/officeart/2005/8/layout/pyramid2"/>
    <dgm:cxn modelId="{CD23DE83-CD47-4BD5-BFA3-A332ADC29A03}" type="presParOf" srcId="{BE92B87D-3F57-4E65-8CAF-C70FFD664446}" destId="{C7F8A7BE-D7F6-428D-BDCC-E46C250C2AEA}" srcOrd="0" destOrd="0" presId="urn:microsoft.com/office/officeart/2005/8/layout/pyramid2"/>
    <dgm:cxn modelId="{B81C8084-6688-41EB-93BF-BAF24E32CA02}" type="presParOf" srcId="{BE92B87D-3F57-4E65-8CAF-C70FFD664446}" destId="{1D1C936A-3F94-4955-BBD8-4A9732AFA4C1}" srcOrd="1" destOrd="0" presId="urn:microsoft.com/office/officeart/2005/8/layout/pyramid2"/>
    <dgm:cxn modelId="{292D94DB-EFD5-45C0-88E1-1880046E929C}" type="presParOf" srcId="{BE92B87D-3F57-4E65-8CAF-C70FFD664446}" destId="{9236D0E1-C1A7-4BE3-BA20-0774D7A32CBD}" srcOrd="2" destOrd="0" presId="urn:microsoft.com/office/officeart/2005/8/layout/pyramid2"/>
    <dgm:cxn modelId="{2EDEB543-4A45-4822-9251-A2B7E7D28318}" type="presParOf" srcId="{BE92B87D-3F57-4E65-8CAF-C70FFD664446}" destId="{8A8AAC51-9B5D-4EC5-B085-4BD790A403E9}" srcOrd="3" destOrd="0" presId="urn:microsoft.com/office/officeart/2005/8/layout/pyramid2"/>
    <dgm:cxn modelId="{C4E58E01-C29D-4267-BFD6-52386CE90EBA}" type="presParOf" srcId="{BE92B87D-3F57-4E65-8CAF-C70FFD664446}" destId="{4E5CD0C7-D1E2-4309-B908-53489DC8F142}" srcOrd="4" destOrd="0" presId="urn:microsoft.com/office/officeart/2005/8/layout/pyramid2"/>
    <dgm:cxn modelId="{700D2385-F202-4917-B5EA-B79EB5E9743A}" type="presParOf" srcId="{BE92B87D-3F57-4E65-8CAF-C70FFD664446}" destId="{105903D0-0191-40EF-BDFA-1B45B09D4FC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2D4D8F-FCDC-485F-971D-B109CAD74BD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AD4D9C1-8D96-4C25-84A2-D48FA017BBAF}">
      <dgm:prSet phldrT="[Text]"/>
      <dgm:spPr/>
      <dgm:t>
        <a:bodyPr/>
        <a:lstStyle/>
        <a:p>
          <a:r>
            <a:rPr lang="en-US" dirty="0" smtClean="0"/>
            <a:t>PROMOTIF</a:t>
          </a:r>
          <a:endParaRPr lang="en-US" dirty="0"/>
        </a:p>
      </dgm:t>
    </dgm:pt>
    <dgm:pt modelId="{C53E3102-8899-41CC-AC60-8723E564891F}" type="parTrans" cxnId="{A6695811-B012-479E-9FF6-8242E8115C9B}">
      <dgm:prSet/>
      <dgm:spPr/>
      <dgm:t>
        <a:bodyPr/>
        <a:lstStyle/>
        <a:p>
          <a:endParaRPr lang="en-US"/>
        </a:p>
      </dgm:t>
    </dgm:pt>
    <dgm:pt modelId="{4448C2E4-323E-4C24-96CC-222A59072C02}" type="sibTrans" cxnId="{A6695811-B012-479E-9FF6-8242E8115C9B}">
      <dgm:prSet/>
      <dgm:spPr/>
      <dgm:t>
        <a:bodyPr/>
        <a:lstStyle/>
        <a:p>
          <a:endParaRPr lang="en-US"/>
        </a:p>
      </dgm:t>
    </dgm:pt>
    <dgm:pt modelId="{65024BB3-523C-413F-9D2C-434E76C2949E}">
      <dgm:prSet phldrT="[Text]"/>
      <dgm:spPr/>
      <dgm:t>
        <a:bodyPr/>
        <a:lstStyle/>
        <a:p>
          <a:r>
            <a:rPr lang="en-US" dirty="0" smtClean="0"/>
            <a:t>PREVENTIF</a:t>
          </a:r>
          <a:endParaRPr lang="en-US" dirty="0"/>
        </a:p>
      </dgm:t>
    </dgm:pt>
    <dgm:pt modelId="{A6452E62-041C-402C-B5D3-9230E9D429A1}" type="parTrans" cxnId="{71EEEE56-1BC4-4CC9-922E-0D219C1C93BA}">
      <dgm:prSet/>
      <dgm:spPr/>
      <dgm:t>
        <a:bodyPr/>
        <a:lstStyle/>
        <a:p>
          <a:endParaRPr lang="en-US"/>
        </a:p>
      </dgm:t>
    </dgm:pt>
    <dgm:pt modelId="{F985991F-82B7-4EC2-A4DD-0DF1B17D0451}" type="sibTrans" cxnId="{71EEEE56-1BC4-4CC9-922E-0D219C1C93BA}">
      <dgm:prSet/>
      <dgm:spPr/>
      <dgm:t>
        <a:bodyPr/>
        <a:lstStyle/>
        <a:p>
          <a:endParaRPr lang="en-US"/>
        </a:p>
      </dgm:t>
    </dgm:pt>
    <dgm:pt modelId="{E39DFBFC-8B7B-4510-8A9F-09A22FF44B00}">
      <dgm:prSet phldrT="[Text]"/>
      <dgm:spPr/>
      <dgm:t>
        <a:bodyPr/>
        <a:lstStyle/>
        <a:p>
          <a:r>
            <a:rPr lang="en-US" dirty="0" smtClean="0"/>
            <a:t>KURATIF</a:t>
          </a:r>
          <a:endParaRPr lang="en-US" dirty="0"/>
        </a:p>
      </dgm:t>
    </dgm:pt>
    <dgm:pt modelId="{81A7A7AE-2199-4673-A81B-9D919ABF66CC}" type="parTrans" cxnId="{327875AC-258A-4F63-8AB7-BA2CF9F89D23}">
      <dgm:prSet/>
      <dgm:spPr/>
      <dgm:t>
        <a:bodyPr/>
        <a:lstStyle/>
        <a:p>
          <a:endParaRPr lang="en-US"/>
        </a:p>
      </dgm:t>
    </dgm:pt>
    <dgm:pt modelId="{5A0340C2-4C94-44E5-BAD1-1F373A2D620D}" type="sibTrans" cxnId="{327875AC-258A-4F63-8AB7-BA2CF9F89D23}">
      <dgm:prSet/>
      <dgm:spPr/>
      <dgm:t>
        <a:bodyPr/>
        <a:lstStyle/>
        <a:p>
          <a:endParaRPr lang="en-US"/>
        </a:p>
      </dgm:t>
    </dgm:pt>
    <dgm:pt modelId="{7B4E1728-EA1C-49B0-B388-B2B0AE723AD0}">
      <dgm:prSet/>
      <dgm:spPr/>
      <dgm:t>
        <a:bodyPr/>
        <a:lstStyle/>
        <a:p>
          <a:r>
            <a:rPr lang="en-US" dirty="0" smtClean="0"/>
            <a:t>REHABILITATIF</a:t>
          </a:r>
          <a:endParaRPr lang="en-US" dirty="0"/>
        </a:p>
      </dgm:t>
    </dgm:pt>
    <dgm:pt modelId="{0B598F39-D5C7-4474-9FBE-A50EBD94D2AB}" type="parTrans" cxnId="{1ED942E9-C740-483B-BEA2-478914E11309}">
      <dgm:prSet/>
      <dgm:spPr/>
      <dgm:t>
        <a:bodyPr/>
        <a:lstStyle/>
        <a:p>
          <a:endParaRPr lang="en-US"/>
        </a:p>
      </dgm:t>
    </dgm:pt>
    <dgm:pt modelId="{49506AE9-1A65-432E-A4A8-40CAEE718F4D}" type="sibTrans" cxnId="{1ED942E9-C740-483B-BEA2-478914E11309}">
      <dgm:prSet/>
      <dgm:spPr/>
      <dgm:t>
        <a:bodyPr/>
        <a:lstStyle/>
        <a:p>
          <a:endParaRPr lang="en-US"/>
        </a:p>
      </dgm:t>
    </dgm:pt>
    <dgm:pt modelId="{3E604541-5545-4685-905A-E3F190AFFF15}" type="pres">
      <dgm:prSet presAssocID="{722D4D8F-FCDC-485F-971D-B109CAD74BDD}" presName="linearFlow" presStyleCnt="0">
        <dgm:presLayoutVars>
          <dgm:resizeHandles val="exact"/>
        </dgm:presLayoutVars>
      </dgm:prSet>
      <dgm:spPr/>
    </dgm:pt>
    <dgm:pt modelId="{BE55BB6D-0EFA-4CB0-BD72-0ADD06C11262}" type="pres">
      <dgm:prSet presAssocID="{6AD4D9C1-8D96-4C25-84A2-D48FA017BB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4D4AB-792C-4195-8E68-EC4DEDCBA216}" type="pres">
      <dgm:prSet presAssocID="{4448C2E4-323E-4C24-96CC-222A59072C0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A4A9F54-9902-4CD2-9957-86F575069029}" type="pres">
      <dgm:prSet presAssocID="{4448C2E4-323E-4C24-96CC-222A59072C0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B1BA1D5-BE73-4910-9168-72FEC31FA412}" type="pres">
      <dgm:prSet presAssocID="{65024BB3-523C-413F-9D2C-434E76C294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12F74-C59D-4471-9818-05ACF58F97B7}" type="pres">
      <dgm:prSet presAssocID="{F985991F-82B7-4EC2-A4DD-0DF1B17D045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5EAF13-E229-4BE4-BA0E-8F652894A591}" type="pres">
      <dgm:prSet presAssocID="{F985991F-82B7-4EC2-A4DD-0DF1B17D045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C4FEA1F-A5A0-415D-A758-E91E5B6C9B4A}" type="pres">
      <dgm:prSet presAssocID="{E39DFBFC-8B7B-4510-8A9F-09A22FF44B00}" presName="node" presStyleLbl="node1" presStyleIdx="2" presStyleCnt="4" custLinFactNeighborY="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8542A-8D50-4CB9-94E5-55FE80E586B2}" type="pres">
      <dgm:prSet presAssocID="{5A0340C2-4C94-44E5-BAD1-1F373A2D62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5155A4D-A6FD-4CAF-8946-893DA2B67905}" type="pres">
      <dgm:prSet presAssocID="{5A0340C2-4C94-44E5-BAD1-1F373A2D620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FD6C0B2-B19F-48B8-AA96-FE01B8314F72}" type="pres">
      <dgm:prSet presAssocID="{7B4E1728-EA1C-49B0-B388-B2B0AE723A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A5137-2CD4-44D4-9135-0E6790D4D5B2}" type="presOf" srcId="{F985991F-82B7-4EC2-A4DD-0DF1B17D0451}" destId="{F05EAF13-E229-4BE4-BA0E-8F652894A591}" srcOrd="1" destOrd="0" presId="urn:microsoft.com/office/officeart/2005/8/layout/process2"/>
    <dgm:cxn modelId="{71EEEE56-1BC4-4CC9-922E-0D219C1C93BA}" srcId="{722D4D8F-FCDC-485F-971D-B109CAD74BDD}" destId="{65024BB3-523C-413F-9D2C-434E76C2949E}" srcOrd="1" destOrd="0" parTransId="{A6452E62-041C-402C-B5D3-9230E9D429A1}" sibTransId="{F985991F-82B7-4EC2-A4DD-0DF1B17D0451}"/>
    <dgm:cxn modelId="{93DBC913-73EB-43E5-94EA-29F363662D6C}" type="presOf" srcId="{4448C2E4-323E-4C24-96CC-222A59072C02}" destId="{CA4A9F54-9902-4CD2-9957-86F575069029}" srcOrd="1" destOrd="0" presId="urn:microsoft.com/office/officeart/2005/8/layout/process2"/>
    <dgm:cxn modelId="{355F4DA1-D253-4526-BE95-5D3C3283C63B}" type="presOf" srcId="{65024BB3-523C-413F-9D2C-434E76C2949E}" destId="{7B1BA1D5-BE73-4910-9168-72FEC31FA412}" srcOrd="0" destOrd="0" presId="urn:microsoft.com/office/officeart/2005/8/layout/process2"/>
    <dgm:cxn modelId="{1C2D5EF0-6875-46B2-9CB0-E806204CC153}" type="presOf" srcId="{5A0340C2-4C94-44E5-BAD1-1F373A2D620D}" destId="{A5155A4D-A6FD-4CAF-8946-893DA2B67905}" srcOrd="1" destOrd="0" presId="urn:microsoft.com/office/officeart/2005/8/layout/process2"/>
    <dgm:cxn modelId="{A6695811-B012-479E-9FF6-8242E8115C9B}" srcId="{722D4D8F-FCDC-485F-971D-B109CAD74BDD}" destId="{6AD4D9C1-8D96-4C25-84A2-D48FA017BBAF}" srcOrd="0" destOrd="0" parTransId="{C53E3102-8899-41CC-AC60-8723E564891F}" sibTransId="{4448C2E4-323E-4C24-96CC-222A59072C02}"/>
    <dgm:cxn modelId="{4EC1DBAB-8D4E-4A47-B152-7921B8D072A5}" type="presOf" srcId="{4448C2E4-323E-4C24-96CC-222A59072C02}" destId="{B884D4AB-792C-4195-8E68-EC4DEDCBA216}" srcOrd="0" destOrd="0" presId="urn:microsoft.com/office/officeart/2005/8/layout/process2"/>
    <dgm:cxn modelId="{CFC039F2-6CEE-4D8F-AC04-1956EFC58C91}" type="presOf" srcId="{7B4E1728-EA1C-49B0-B388-B2B0AE723AD0}" destId="{4FD6C0B2-B19F-48B8-AA96-FE01B8314F72}" srcOrd="0" destOrd="0" presId="urn:microsoft.com/office/officeart/2005/8/layout/process2"/>
    <dgm:cxn modelId="{327875AC-258A-4F63-8AB7-BA2CF9F89D23}" srcId="{722D4D8F-FCDC-485F-971D-B109CAD74BDD}" destId="{E39DFBFC-8B7B-4510-8A9F-09A22FF44B00}" srcOrd="2" destOrd="0" parTransId="{81A7A7AE-2199-4673-A81B-9D919ABF66CC}" sibTransId="{5A0340C2-4C94-44E5-BAD1-1F373A2D620D}"/>
    <dgm:cxn modelId="{89782719-F251-4670-A158-9A315A7BABF4}" type="presOf" srcId="{5A0340C2-4C94-44E5-BAD1-1F373A2D620D}" destId="{C608542A-8D50-4CB9-94E5-55FE80E586B2}" srcOrd="0" destOrd="0" presId="urn:microsoft.com/office/officeart/2005/8/layout/process2"/>
    <dgm:cxn modelId="{23C5187D-FA84-46BA-98C1-E53A458E8A5B}" type="presOf" srcId="{722D4D8F-FCDC-485F-971D-B109CAD74BDD}" destId="{3E604541-5545-4685-905A-E3F190AFFF15}" srcOrd="0" destOrd="0" presId="urn:microsoft.com/office/officeart/2005/8/layout/process2"/>
    <dgm:cxn modelId="{9869975C-5046-44F0-98D8-88D2DEA719A9}" type="presOf" srcId="{6AD4D9C1-8D96-4C25-84A2-D48FA017BBAF}" destId="{BE55BB6D-0EFA-4CB0-BD72-0ADD06C11262}" srcOrd="0" destOrd="0" presId="urn:microsoft.com/office/officeart/2005/8/layout/process2"/>
    <dgm:cxn modelId="{9D894DCF-7A4F-41E4-B149-4D0580839AF6}" type="presOf" srcId="{E39DFBFC-8B7B-4510-8A9F-09A22FF44B00}" destId="{6C4FEA1F-A5A0-415D-A758-E91E5B6C9B4A}" srcOrd="0" destOrd="0" presId="urn:microsoft.com/office/officeart/2005/8/layout/process2"/>
    <dgm:cxn modelId="{ED2ACB68-DCF3-4C5D-AE0F-247DDE8287DB}" type="presOf" srcId="{F985991F-82B7-4EC2-A4DD-0DF1B17D0451}" destId="{C1012F74-C59D-4471-9818-05ACF58F97B7}" srcOrd="0" destOrd="0" presId="urn:microsoft.com/office/officeart/2005/8/layout/process2"/>
    <dgm:cxn modelId="{1ED942E9-C740-483B-BEA2-478914E11309}" srcId="{722D4D8F-FCDC-485F-971D-B109CAD74BDD}" destId="{7B4E1728-EA1C-49B0-B388-B2B0AE723AD0}" srcOrd="3" destOrd="0" parTransId="{0B598F39-D5C7-4474-9FBE-A50EBD94D2AB}" sibTransId="{49506AE9-1A65-432E-A4A8-40CAEE718F4D}"/>
    <dgm:cxn modelId="{382A2DB4-2191-46E4-8089-FD5618352431}" type="presParOf" srcId="{3E604541-5545-4685-905A-E3F190AFFF15}" destId="{BE55BB6D-0EFA-4CB0-BD72-0ADD06C11262}" srcOrd="0" destOrd="0" presId="urn:microsoft.com/office/officeart/2005/8/layout/process2"/>
    <dgm:cxn modelId="{7BD54429-1912-42D1-B323-D5B5371FDCC9}" type="presParOf" srcId="{3E604541-5545-4685-905A-E3F190AFFF15}" destId="{B884D4AB-792C-4195-8E68-EC4DEDCBA216}" srcOrd="1" destOrd="0" presId="urn:microsoft.com/office/officeart/2005/8/layout/process2"/>
    <dgm:cxn modelId="{C362353C-751D-44DE-BDEE-3FD600C22CE7}" type="presParOf" srcId="{B884D4AB-792C-4195-8E68-EC4DEDCBA216}" destId="{CA4A9F54-9902-4CD2-9957-86F575069029}" srcOrd="0" destOrd="0" presId="urn:microsoft.com/office/officeart/2005/8/layout/process2"/>
    <dgm:cxn modelId="{FD298EE5-5044-4974-9CFC-ECB09CEBCA43}" type="presParOf" srcId="{3E604541-5545-4685-905A-E3F190AFFF15}" destId="{7B1BA1D5-BE73-4910-9168-72FEC31FA412}" srcOrd="2" destOrd="0" presId="urn:microsoft.com/office/officeart/2005/8/layout/process2"/>
    <dgm:cxn modelId="{E3604B72-9001-4E40-B261-8B73244868CA}" type="presParOf" srcId="{3E604541-5545-4685-905A-E3F190AFFF15}" destId="{C1012F74-C59D-4471-9818-05ACF58F97B7}" srcOrd="3" destOrd="0" presId="urn:microsoft.com/office/officeart/2005/8/layout/process2"/>
    <dgm:cxn modelId="{AA21DB09-D78C-416B-80AB-8EAC3CC89404}" type="presParOf" srcId="{C1012F74-C59D-4471-9818-05ACF58F97B7}" destId="{F05EAF13-E229-4BE4-BA0E-8F652894A591}" srcOrd="0" destOrd="0" presId="urn:microsoft.com/office/officeart/2005/8/layout/process2"/>
    <dgm:cxn modelId="{CF45C919-9D08-40B0-B724-9F1DFF3ED132}" type="presParOf" srcId="{3E604541-5545-4685-905A-E3F190AFFF15}" destId="{6C4FEA1F-A5A0-415D-A758-E91E5B6C9B4A}" srcOrd="4" destOrd="0" presId="urn:microsoft.com/office/officeart/2005/8/layout/process2"/>
    <dgm:cxn modelId="{02C509BF-0750-47DC-A10D-DCA106A3A86A}" type="presParOf" srcId="{3E604541-5545-4685-905A-E3F190AFFF15}" destId="{C608542A-8D50-4CB9-94E5-55FE80E586B2}" srcOrd="5" destOrd="0" presId="urn:microsoft.com/office/officeart/2005/8/layout/process2"/>
    <dgm:cxn modelId="{A9800EAF-C1FA-4E41-9E91-74E26CA5E0DD}" type="presParOf" srcId="{C608542A-8D50-4CB9-94E5-55FE80E586B2}" destId="{A5155A4D-A6FD-4CAF-8946-893DA2B67905}" srcOrd="0" destOrd="0" presId="urn:microsoft.com/office/officeart/2005/8/layout/process2"/>
    <dgm:cxn modelId="{C37CE159-DC27-4FBD-8051-818E05341A34}" type="presParOf" srcId="{3E604541-5545-4685-905A-E3F190AFFF15}" destId="{4FD6C0B2-B19F-48B8-AA96-FE01B8314F7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BE66DF-01D0-477B-96A2-62F7638C06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D8FC9-5261-463A-9059-1EB7F06D6F68}">
      <dgm:prSet phldrT="[Text]"/>
      <dgm:spPr/>
      <dgm:t>
        <a:bodyPr/>
        <a:lstStyle/>
        <a:p>
          <a:r>
            <a:rPr lang="en-US" dirty="0" err="1" smtClean="0"/>
            <a:t>Fakta</a:t>
          </a:r>
          <a:r>
            <a:rPr lang="en-US" dirty="0" smtClean="0"/>
            <a:t> 58.000 org </a:t>
          </a:r>
          <a:r>
            <a:rPr lang="en-US" dirty="0" err="1" smtClean="0"/>
            <a:t>pernah</a:t>
          </a:r>
          <a:r>
            <a:rPr lang="en-US" dirty="0" smtClean="0"/>
            <a:t> </a:t>
          </a:r>
          <a:r>
            <a:rPr lang="en-US" dirty="0" err="1" smtClean="0"/>
            <a:t>dipasung</a:t>
          </a:r>
          <a:endParaRPr lang="en-US" dirty="0"/>
        </a:p>
      </dgm:t>
    </dgm:pt>
    <dgm:pt modelId="{F9BBDD79-A47F-4940-9A52-E2BA7E9807B9}" type="parTrans" cxnId="{5EA9BD81-D76C-46CD-BF2E-9904F87394D7}">
      <dgm:prSet/>
      <dgm:spPr/>
      <dgm:t>
        <a:bodyPr/>
        <a:lstStyle/>
        <a:p>
          <a:endParaRPr lang="en-US"/>
        </a:p>
      </dgm:t>
    </dgm:pt>
    <dgm:pt modelId="{AC215EF6-F6EC-4F0D-A668-92F828CBE1D7}" type="sibTrans" cxnId="{5EA9BD81-D76C-46CD-BF2E-9904F87394D7}">
      <dgm:prSet/>
      <dgm:spPr/>
      <dgm:t>
        <a:bodyPr/>
        <a:lstStyle/>
        <a:p>
          <a:endParaRPr lang="en-US"/>
        </a:p>
      </dgm:t>
    </dgm:pt>
    <dgm:pt modelId="{2F4C7BA7-40BD-460E-BA78-68DA6B14205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endParaRPr lang="en-US" dirty="0"/>
        </a:p>
      </dgm:t>
    </dgm:pt>
    <dgm:pt modelId="{0FC6D29C-8149-442C-A0EC-96119E2C6AE1}" type="parTrans" cxnId="{5D14FB55-BBF6-4078-8A02-0ECB160BFE4C}">
      <dgm:prSet/>
      <dgm:spPr/>
      <dgm:t>
        <a:bodyPr/>
        <a:lstStyle/>
        <a:p>
          <a:endParaRPr lang="en-US"/>
        </a:p>
      </dgm:t>
    </dgm:pt>
    <dgm:pt modelId="{575544A4-EF77-42D9-A2F7-924E8C6515A1}" type="sibTrans" cxnId="{5D14FB55-BBF6-4078-8A02-0ECB160BFE4C}">
      <dgm:prSet/>
      <dgm:spPr/>
      <dgm:t>
        <a:bodyPr/>
        <a:lstStyle/>
        <a:p>
          <a:endParaRPr lang="en-US"/>
        </a:p>
      </dgm:t>
    </dgm:pt>
    <dgm:pt modelId="{148482BC-3365-4522-A545-43C4D39231A1}">
      <dgm:prSet phldrT="[Text]"/>
      <dgm:spPr/>
      <dgm:t>
        <a:bodyPr/>
        <a:lstStyle/>
        <a:p>
          <a:r>
            <a:rPr lang="en-US" dirty="0" smtClean="0"/>
            <a:t>UU 18 </a:t>
          </a:r>
          <a:r>
            <a:rPr lang="en-US" dirty="0" err="1" smtClean="0"/>
            <a:t>Tahun</a:t>
          </a:r>
          <a:r>
            <a:rPr lang="en-US" dirty="0" smtClean="0"/>
            <a:t> 2014</a:t>
          </a:r>
          <a:endParaRPr lang="en-US" dirty="0"/>
        </a:p>
      </dgm:t>
    </dgm:pt>
    <dgm:pt modelId="{042EC3CC-536F-4DB3-91E6-BDA0A2099EFD}" type="sibTrans" cxnId="{C2EA736D-26A2-438D-B910-7DF44659E525}">
      <dgm:prSet/>
      <dgm:spPr/>
      <dgm:t>
        <a:bodyPr/>
        <a:lstStyle/>
        <a:p>
          <a:endParaRPr lang="en-US"/>
        </a:p>
      </dgm:t>
    </dgm:pt>
    <dgm:pt modelId="{62944DEE-95B6-401F-ADDF-B6C64D102E90}" type="parTrans" cxnId="{C2EA736D-26A2-438D-B910-7DF44659E525}">
      <dgm:prSet/>
      <dgm:spPr/>
      <dgm:t>
        <a:bodyPr/>
        <a:lstStyle/>
        <a:p>
          <a:endParaRPr lang="en-US"/>
        </a:p>
      </dgm:t>
    </dgm:pt>
    <dgm:pt modelId="{95B4CD09-02E4-4C85-AC34-89B140CFE346}" type="pres">
      <dgm:prSet presAssocID="{20BE66DF-01D0-477B-96A2-62F7638C06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AAC927-FBD0-45C5-AB4C-F4DC21FD1C99}" type="pres">
      <dgm:prSet presAssocID="{707D8FC9-5261-463A-9059-1EB7F06D6F68}" presName="horFlow" presStyleCnt="0"/>
      <dgm:spPr/>
    </dgm:pt>
    <dgm:pt modelId="{6C661869-2243-46AA-A325-9F65CC104F20}" type="pres">
      <dgm:prSet presAssocID="{707D8FC9-5261-463A-9059-1EB7F06D6F68}" presName="bigChev" presStyleLbl="node1" presStyleIdx="0" presStyleCnt="1"/>
      <dgm:spPr/>
      <dgm:t>
        <a:bodyPr/>
        <a:lstStyle/>
        <a:p>
          <a:endParaRPr lang="en-US"/>
        </a:p>
      </dgm:t>
    </dgm:pt>
    <dgm:pt modelId="{3A07D030-62C9-4E23-9C1B-BCD40C44763F}" type="pres">
      <dgm:prSet presAssocID="{0FC6D29C-8149-442C-A0EC-96119E2C6AE1}" presName="parTrans" presStyleCnt="0"/>
      <dgm:spPr/>
    </dgm:pt>
    <dgm:pt modelId="{2645952E-6091-4507-A1CB-0CFA0790C841}" type="pres">
      <dgm:prSet presAssocID="{2F4C7BA7-40BD-460E-BA78-68DA6B14205D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E6268-B833-41BC-A2BF-1857B2CD6504}" type="pres">
      <dgm:prSet presAssocID="{575544A4-EF77-42D9-A2F7-924E8C6515A1}" presName="sibTrans" presStyleCnt="0"/>
      <dgm:spPr/>
    </dgm:pt>
    <dgm:pt modelId="{E6E7DF9E-973B-43DF-9A3E-7E4EBA02FEB1}" type="pres">
      <dgm:prSet presAssocID="{148482BC-3365-4522-A545-43C4D39231A1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4FB55-BBF6-4078-8A02-0ECB160BFE4C}" srcId="{707D8FC9-5261-463A-9059-1EB7F06D6F68}" destId="{2F4C7BA7-40BD-460E-BA78-68DA6B14205D}" srcOrd="0" destOrd="0" parTransId="{0FC6D29C-8149-442C-A0EC-96119E2C6AE1}" sibTransId="{575544A4-EF77-42D9-A2F7-924E8C6515A1}"/>
    <dgm:cxn modelId="{5EA9BD81-D76C-46CD-BF2E-9904F87394D7}" srcId="{20BE66DF-01D0-477B-96A2-62F7638C0670}" destId="{707D8FC9-5261-463A-9059-1EB7F06D6F68}" srcOrd="0" destOrd="0" parTransId="{F9BBDD79-A47F-4940-9A52-E2BA7E9807B9}" sibTransId="{AC215EF6-F6EC-4F0D-A668-92F828CBE1D7}"/>
    <dgm:cxn modelId="{67AAD2CC-A460-405D-BBD7-A6DDC10FEE9B}" type="presOf" srcId="{2F4C7BA7-40BD-460E-BA78-68DA6B14205D}" destId="{2645952E-6091-4507-A1CB-0CFA0790C841}" srcOrd="0" destOrd="0" presId="urn:microsoft.com/office/officeart/2005/8/layout/lProcess3"/>
    <dgm:cxn modelId="{C2EA736D-26A2-438D-B910-7DF44659E525}" srcId="{707D8FC9-5261-463A-9059-1EB7F06D6F68}" destId="{148482BC-3365-4522-A545-43C4D39231A1}" srcOrd="1" destOrd="0" parTransId="{62944DEE-95B6-401F-ADDF-B6C64D102E90}" sibTransId="{042EC3CC-536F-4DB3-91E6-BDA0A2099EFD}"/>
    <dgm:cxn modelId="{52E0BFA9-B3DC-4D4D-84A2-DDBC55170D4A}" type="presOf" srcId="{148482BC-3365-4522-A545-43C4D39231A1}" destId="{E6E7DF9E-973B-43DF-9A3E-7E4EBA02FEB1}" srcOrd="0" destOrd="0" presId="urn:microsoft.com/office/officeart/2005/8/layout/lProcess3"/>
    <dgm:cxn modelId="{BB2F7169-81F0-4D3F-A977-F4EF8739C85E}" type="presOf" srcId="{20BE66DF-01D0-477B-96A2-62F7638C0670}" destId="{95B4CD09-02E4-4C85-AC34-89B140CFE346}" srcOrd="0" destOrd="0" presId="urn:microsoft.com/office/officeart/2005/8/layout/lProcess3"/>
    <dgm:cxn modelId="{4DD0B8B3-24F2-401F-9EF2-28FA332A1D59}" type="presOf" srcId="{707D8FC9-5261-463A-9059-1EB7F06D6F68}" destId="{6C661869-2243-46AA-A325-9F65CC104F20}" srcOrd="0" destOrd="0" presId="urn:microsoft.com/office/officeart/2005/8/layout/lProcess3"/>
    <dgm:cxn modelId="{5F0E03FE-F8D8-45DA-B72B-B3C66EE8BEC3}" type="presParOf" srcId="{95B4CD09-02E4-4C85-AC34-89B140CFE346}" destId="{B7AAC927-FBD0-45C5-AB4C-F4DC21FD1C99}" srcOrd="0" destOrd="0" presId="urn:microsoft.com/office/officeart/2005/8/layout/lProcess3"/>
    <dgm:cxn modelId="{F7FB97E8-C478-429C-B57E-32A30AD37E5B}" type="presParOf" srcId="{B7AAC927-FBD0-45C5-AB4C-F4DC21FD1C99}" destId="{6C661869-2243-46AA-A325-9F65CC104F20}" srcOrd="0" destOrd="0" presId="urn:microsoft.com/office/officeart/2005/8/layout/lProcess3"/>
    <dgm:cxn modelId="{4C14851C-5058-4665-B18E-51DD39DB6824}" type="presParOf" srcId="{B7AAC927-FBD0-45C5-AB4C-F4DC21FD1C99}" destId="{3A07D030-62C9-4E23-9C1B-BCD40C44763F}" srcOrd="1" destOrd="0" presId="urn:microsoft.com/office/officeart/2005/8/layout/lProcess3"/>
    <dgm:cxn modelId="{36413BC7-7813-4341-930D-64AB6DF061D6}" type="presParOf" srcId="{B7AAC927-FBD0-45C5-AB4C-F4DC21FD1C99}" destId="{2645952E-6091-4507-A1CB-0CFA0790C841}" srcOrd="2" destOrd="0" presId="urn:microsoft.com/office/officeart/2005/8/layout/lProcess3"/>
    <dgm:cxn modelId="{959EB799-B1F5-4942-B425-C588FB3885F5}" type="presParOf" srcId="{B7AAC927-FBD0-45C5-AB4C-F4DC21FD1C99}" destId="{FACE6268-B833-41BC-A2BF-1857B2CD6504}" srcOrd="3" destOrd="0" presId="urn:microsoft.com/office/officeart/2005/8/layout/lProcess3"/>
    <dgm:cxn modelId="{4B8F1DB7-388C-4A2C-862E-38D93CDADD5A}" type="presParOf" srcId="{B7AAC927-FBD0-45C5-AB4C-F4DC21FD1C99}" destId="{E6E7DF9E-973B-43DF-9A3E-7E4EBA02FEB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D61A391-A5F3-4482-8788-06F7793504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94AAEA-F407-41DA-AB44-ED6914A8121B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Pasung</a:t>
          </a:r>
          <a:endParaRPr lang="en-US" dirty="0">
            <a:solidFill>
              <a:srgbClr val="FF0000"/>
            </a:solidFill>
          </a:endParaRPr>
        </a:p>
      </dgm:t>
    </dgm:pt>
    <dgm:pt modelId="{53CEB01C-D115-41C4-AC52-81B21A8D47A5}" type="parTrans" cxnId="{EC92EA29-DF7C-4F65-97CC-0008EDB73238}">
      <dgm:prSet/>
      <dgm:spPr/>
      <dgm:t>
        <a:bodyPr/>
        <a:lstStyle/>
        <a:p>
          <a:endParaRPr lang="en-US"/>
        </a:p>
      </dgm:t>
    </dgm:pt>
    <dgm:pt modelId="{18CCC523-3210-42BD-AF36-9E726D1A2BB5}" type="sibTrans" cxnId="{EC92EA29-DF7C-4F65-97CC-0008EDB73238}">
      <dgm:prSet/>
      <dgm:spPr/>
      <dgm:t>
        <a:bodyPr/>
        <a:lstStyle/>
        <a:p>
          <a:endParaRPr lang="en-US"/>
        </a:p>
      </dgm:t>
    </dgm:pt>
    <dgm:pt modelId="{64C84CB7-2512-4B92-8293-246A5BD11C0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Rehabilitasi</a:t>
          </a:r>
          <a:r>
            <a:rPr lang="en-US" dirty="0" smtClean="0">
              <a:solidFill>
                <a:srgbClr val="002060"/>
              </a:solidFill>
            </a:rPr>
            <a:t> </a:t>
          </a:r>
        </a:p>
        <a:p>
          <a:r>
            <a:rPr lang="en-US" dirty="0" err="1" smtClean="0">
              <a:solidFill>
                <a:srgbClr val="002060"/>
              </a:solidFill>
            </a:rPr>
            <a:t>Psikiatri</a:t>
          </a:r>
          <a:endParaRPr lang="en-US" dirty="0">
            <a:solidFill>
              <a:srgbClr val="002060"/>
            </a:solidFill>
          </a:endParaRPr>
        </a:p>
      </dgm:t>
    </dgm:pt>
    <dgm:pt modelId="{3D7018BC-12E1-4521-A1A1-9C7DE6682171}" type="parTrans" cxnId="{6235E143-902A-4431-B22B-32ACD412578A}">
      <dgm:prSet/>
      <dgm:spPr/>
      <dgm:t>
        <a:bodyPr/>
        <a:lstStyle/>
        <a:p>
          <a:endParaRPr lang="en-US"/>
        </a:p>
      </dgm:t>
    </dgm:pt>
    <dgm:pt modelId="{FB4E31F6-54B1-4AE6-870B-F3F806BC7ABF}" type="sibTrans" cxnId="{6235E143-902A-4431-B22B-32ACD412578A}">
      <dgm:prSet/>
      <dgm:spPr/>
      <dgm:t>
        <a:bodyPr/>
        <a:lstStyle/>
        <a:p>
          <a:endParaRPr lang="en-US"/>
        </a:p>
      </dgm:t>
    </dgm:pt>
    <dgm:pt modelId="{835D290A-8AE7-4B82-BECB-4434C33573C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Rehabilitasi</a:t>
          </a:r>
          <a:r>
            <a:rPr lang="en-US" dirty="0" smtClean="0">
              <a:solidFill>
                <a:srgbClr val="002060"/>
              </a:solidFill>
            </a:rPr>
            <a:t> </a:t>
          </a:r>
        </a:p>
        <a:p>
          <a:r>
            <a:rPr lang="en-US" dirty="0" err="1" smtClean="0">
              <a:solidFill>
                <a:srgbClr val="002060"/>
              </a:solidFill>
            </a:rPr>
            <a:t>Sosial</a:t>
          </a:r>
          <a:endParaRPr lang="en-US" dirty="0">
            <a:solidFill>
              <a:srgbClr val="002060"/>
            </a:solidFill>
          </a:endParaRPr>
        </a:p>
      </dgm:t>
    </dgm:pt>
    <dgm:pt modelId="{59BCD50C-D43B-489B-845C-2B68D76E07A6}" type="parTrans" cxnId="{2D0CB5D6-ECF7-4D57-8EB4-21BC9C985B21}">
      <dgm:prSet/>
      <dgm:spPr/>
      <dgm:t>
        <a:bodyPr/>
        <a:lstStyle/>
        <a:p>
          <a:endParaRPr lang="en-US"/>
        </a:p>
      </dgm:t>
    </dgm:pt>
    <dgm:pt modelId="{CD26DD6F-1A2B-4D8D-A1A9-C5852AC4A5D7}" type="sibTrans" cxnId="{2D0CB5D6-ECF7-4D57-8EB4-21BC9C985B21}">
      <dgm:prSet/>
      <dgm:spPr/>
      <dgm:t>
        <a:bodyPr/>
        <a:lstStyle/>
        <a:p>
          <a:endParaRPr lang="en-US"/>
        </a:p>
      </dgm:t>
    </dgm:pt>
    <dgm:pt modelId="{690ECD4E-2CF7-4BDA-8B8F-218A63A93DBE}" type="pres">
      <dgm:prSet presAssocID="{DD61A391-A5F3-4482-8788-06F7793504A6}" presName="CompostProcess" presStyleCnt="0">
        <dgm:presLayoutVars>
          <dgm:dir/>
          <dgm:resizeHandles val="exact"/>
        </dgm:presLayoutVars>
      </dgm:prSet>
      <dgm:spPr/>
    </dgm:pt>
    <dgm:pt modelId="{F223DD4D-1B7A-488A-9482-41E54360AD68}" type="pres">
      <dgm:prSet presAssocID="{DD61A391-A5F3-4482-8788-06F7793504A6}" presName="arrow" presStyleLbl="bgShp" presStyleIdx="0" presStyleCnt="1"/>
      <dgm:spPr/>
    </dgm:pt>
    <dgm:pt modelId="{4DA721DF-3B40-46AE-A041-3DFE1768850B}" type="pres">
      <dgm:prSet presAssocID="{DD61A391-A5F3-4482-8788-06F7793504A6}" presName="linearProcess" presStyleCnt="0"/>
      <dgm:spPr/>
    </dgm:pt>
    <dgm:pt modelId="{26D3C4C2-476F-4DDF-A21D-347B0E4DB57D}" type="pres">
      <dgm:prSet presAssocID="{FD94AAEA-F407-41DA-AB44-ED6914A812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C23C2-7ECA-4021-82E6-A7D7CAD73E79}" type="pres">
      <dgm:prSet presAssocID="{18CCC523-3210-42BD-AF36-9E726D1A2BB5}" presName="sibTrans" presStyleCnt="0"/>
      <dgm:spPr/>
    </dgm:pt>
    <dgm:pt modelId="{F742A40E-2D0B-4730-A72B-AEDB3CF0E8BB}" type="pres">
      <dgm:prSet presAssocID="{64C84CB7-2512-4B92-8293-246A5BD11C0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79F5-D6AE-4326-A92C-285AE3AE41C7}" type="pres">
      <dgm:prSet presAssocID="{FB4E31F6-54B1-4AE6-870B-F3F806BC7ABF}" presName="sibTrans" presStyleCnt="0"/>
      <dgm:spPr/>
    </dgm:pt>
    <dgm:pt modelId="{63904286-311D-4316-981C-85EBF6499023}" type="pres">
      <dgm:prSet presAssocID="{835D290A-8AE7-4B82-BECB-4434C33573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BACB6-C5C8-4DC7-9B85-25D1A9B8671F}" type="presOf" srcId="{64C84CB7-2512-4B92-8293-246A5BD11C01}" destId="{F742A40E-2D0B-4730-A72B-AEDB3CF0E8BB}" srcOrd="0" destOrd="0" presId="urn:microsoft.com/office/officeart/2005/8/layout/hProcess9"/>
    <dgm:cxn modelId="{C7FEA836-2C6F-40E2-A12B-50E974C4A0A9}" type="presOf" srcId="{DD61A391-A5F3-4482-8788-06F7793504A6}" destId="{690ECD4E-2CF7-4BDA-8B8F-218A63A93DBE}" srcOrd="0" destOrd="0" presId="urn:microsoft.com/office/officeart/2005/8/layout/hProcess9"/>
    <dgm:cxn modelId="{FBA84D4A-1D5F-4D62-9B4F-D03E8435EBEB}" type="presOf" srcId="{835D290A-8AE7-4B82-BECB-4434C33573CC}" destId="{63904286-311D-4316-981C-85EBF6499023}" srcOrd="0" destOrd="0" presId="urn:microsoft.com/office/officeart/2005/8/layout/hProcess9"/>
    <dgm:cxn modelId="{852E2272-5305-4F76-A342-35B902D4C15D}" type="presOf" srcId="{FD94AAEA-F407-41DA-AB44-ED6914A8121B}" destId="{26D3C4C2-476F-4DDF-A21D-347B0E4DB57D}" srcOrd="0" destOrd="0" presId="urn:microsoft.com/office/officeart/2005/8/layout/hProcess9"/>
    <dgm:cxn modelId="{2D0CB5D6-ECF7-4D57-8EB4-21BC9C985B21}" srcId="{DD61A391-A5F3-4482-8788-06F7793504A6}" destId="{835D290A-8AE7-4B82-BECB-4434C33573CC}" srcOrd="2" destOrd="0" parTransId="{59BCD50C-D43B-489B-845C-2B68D76E07A6}" sibTransId="{CD26DD6F-1A2B-4D8D-A1A9-C5852AC4A5D7}"/>
    <dgm:cxn modelId="{EC92EA29-DF7C-4F65-97CC-0008EDB73238}" srcId="{DD61A391-A5F3-4482-8788-06F7793504A6}" destId="{FD94AAEA-F407-41DA-AB44-ED6914A8121B}" srcOrd="0" destOrd="0" parTransId="{53CEB01C-D115-41C4-AC52-81B21A8D47A5}" sibTransId="{18CCC523-3210-42BD-AF36-9E726D1A2BB5}"/>
    <dgm:cxn modelId="{6235E143-902A-4431-B22B-32ACD412578A}" srcId="{DD61A391-A5F3-4482-8788-06F7793504A6}" destId="{64C84CB7-2512-4B92-8293-246A5BD11C01}" srcOrd="1" destOrd="0" parTransId="{3D7018BC-12E1-4521-A1A1-9C7DE6682171}" sibTransId="{FB4E31F6-54B1-4AE6-870B-F3F806BC7ABF}"/>
    <dgm:cxn modelId="{B6A64060-6982-408A-A5D0-9F2AE285125A}" type="presParOf" srcId="{690ECD4E-2CF7-4BDA-8B8F-218A63A93DBE}" destId="{F223DD4D-1B7A-488A-9482-41E54360AD68}" srcOrd="0" destOrd="0" presId="urn:microsoft.com/office/officeart/2005/8/layout/hProcess9"/>
    <dgm:cxn modelId="{770732AB-0528-4FD4-9B72-F595CDDE261D}" type="presParOf" srcId="{690ECD4E-2CF7-4BDA-8B8F-218A63A93DBE}" destId="{4DA721DF-3B40-46AE-A041-3DFE1768850B}" srcOrd="1" destOrd="0" presId="urn:microsoft.com/office/officeart/2005/8/layout/hProcess9"/>
    <dgm:cxn modelId="{B9BF0249-D368-4BB1-9C67-DF74D85A7E5B}" type="presParOf" srcId="{4DA721DF-3B40-46AE-A041-3DFE1768850B}" destId="{26D3C4C2-476F-4DDF-A21D-347B0E4DB57D}" srcOrd="0" destOrd="0" presId="urn:microsoft.com/office/officeart/2005/8/layout/hProcess9"/>
    <dgm:cxn modelId="{CF106F48-00F6-4350-B0E0-CB31FB93EAFB}" type="presParOf" srcId="{4DA721DF-3B40-46AE-A041-3DFE1768850B}" destId="{6E4C23C2-7ECA-4021-82E6-A7D7CAD73E79}" srcOrd="1" destOrd="0" presId="urn:microsoft.com/office/officeart/2005/8/layout/hProcess9"/>
    <dgm:cxn modelId="{04F4D657-A807-4A5B-B1E8-B5E515B07250}" type="presParOf" srcId="{4DA721DF-3B40-46AE-A041-3DFE1768850B}" destId="{F742A40E-2D0B-4730-A72B-AEDB3CF0E8BB}" srcOrd="2" destOrd="0" presId="urn:microsoft.com/office/officeart/2005/8/layout/hProcess9"/>
    <dgm:cxn modelId="{2EDB849F-2FBF-4947-9400-3852669F6D85}" type="presParOf" srcId="{4DA721DF-3B40-46AE-A041-3DFE1768850B}" destId="{02B079F5-D6AE-4326-A92C-285AE3AE41C7}" srcOrd="3" destOrd="0" presId="urn:microsoft.com/office/officeart/2005/8/layout/hProcess9"/>
    <dgm:cxn modelId="{2A6D70B0-71CE-4A83-8545-DD866DD4C212}" type="presParOf" srcId="{4DA721DF-3B40-46AE-A041-3DFE1768850B}" destId="{63904286-311D-4316-981C-85EBF64990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658D2C-6780-4D2B-A560-45CE841B0E29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3113F-355B-430D-B2FE-0F30829FC93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REGULASI</a:t>
          </a:r>
          <a:endParaRPr lang="en-US" sz="1500" b="1" dirty="0">
            <a:solidFill>
              <a:srgbClr val="002060"/>
            </a:solidFill>
          </a:endParaRPr>
        </a:p>
      </dgm:t>
    </dgm:pt>
    <dgm:pt modelId="{D7A05035-F875-4928-B1E9-C126E6B107DF}" type="parTrans" cxnId="{95CC295E-DD1C-4E55-B759-D2F9472B0C31}">
      <dgm:prSet/>
      <dgm:spPr/>
      <dgm:t>
        <a:bodyPr/>
        <a:lstStyle/>
        <a:p>
          <a:endParaRPr lang="en-US"/>
        </a:p>
      </dgm:t>
    </dgm:pt>
    <dgm:pt modelId="{B5E3DC40-626A-4BDB-8800-DCF7CA59E46F}" type="sibTrans" cxnId="{95CC295E-DD1C-4E55-B759-D2F9472B0C31}">
      <dgm:prSet/>
      <dgm:spPr/>
      <dgm:t>
        <a:bodyPr/>
        <a:lstStyle/>
        <a:p>
          <a:endParaRPr lang="en-US"/>
        </a:p>
      </dgm:t>
    </dgm:pt>
    <dgm:pt modelId="{F2E66F73-B486-4E81-A00C-9F6A79730D7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noProof="0" dirty="0" smtClean="0">
              <a:solidFill>
                <a:srgbClr val="FF0000"/>
              </a:solidFill>
            </a:rPr>
            <a:t>Permensos tentang Standar Rehsos PDM</a:t>
          </a:r>
          <a:endParaRPr lang="id-ID" sz="1200" noProof="0" dirty="0">
            <a:solidFill>
              <a:srgbClr val="FF0000"/>
            </a:solidFill>
          </a:endParaRPr>
        </a:p>
      </dgm:t>
    </dgm:pt>
    <dgm:pt modelId="{F077B67E-ABA6-476D-850A-81DB2A778E52}" type="parTrans" cxnId="{27F9D7CA-5227-4840-BD7A-55E986D97820}">
      <dgm:prSet/>
      <dgm:spPr/>
      <dgm:t>
        <a:bodyPr/>
        <a:lstStyle/>
        <a:p>
          <a:endParaRPr lang="en-US"/>
        </a:p>
      </dgm:t>
    </dgm:pt>
    <dgm:pt modelId="{AA5FDD65-FEB5-4193-BD59-33510C655957}" type="sibTrans" cxnId="{27F9D7CA-5227-4840-BD7A-55E986D97820}">
      <dgm:prSet/>
      <dgm:spPr/>
      <dgm:t>
        <a:bodyPr/>
        <a:lstStyle/>
        <a:p>
          <a:endParaRPr lang="en-US"/>
        </a:p>
      </dgm:t>
    </dgm:pt>
    <dgm:pt modelId="{3EF3CDA6-E92B-4FD9-925D-07C4816F0634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SDM KESOS </a:t>
          </a:r>
          <a:r>
            <a:rPr lang="id-ID" sz="1400" b="1" noProof="0" dirty="0" smtClean="0">
              <a:solidFill>
                <a:srgbClr val="002060"/>
              </a:solidFill>
            </a:rPr>
            <a:t>BIDANG KESWA</a:t>
          </a:r>
          <a:endParaRPr lang="id-ID" sz="1400" b="1" noProof="0" dirty="0">
            <a:solidFill>
              <a:srgbClr val="002060"/>
            </a:solidFill>
          </a:endParaRPr>
        </a:p>
      </dgm:t>
    </dgm:pt>
    <dgm:pt modelId="{87018A3F-07BE-47C4-B677-0C763A56665A}" type="parTrans" cxnId="{75FCDC63-310D-466A-9752-F813206AF976}">
      <dgm:prSet/>
      <dgm:spPr/>
      <dgm:t>
        <a:bodyPr/>
        <a:lstStyle/>
        <a:p>
          <a:endParaRPr lang="en-US"/>
        </a:p>
      </dgm:t>
    </dgm:pt>
    <dgm:pt modelId="{96CD4202-BBB6-4452-8817-BD3EB8DC728C}" type="sibTrans" cxnId="{75FCDC63-310D-466A-9752-F813206AF976}">
      <dgm:prSet/>
      <dgm:spPr/>
      <dgm:t>
        <a:bodyPr/>
        <a:lstStyle/>
        <a:p>
          <a:endParaRPr lang="en-US"/>
        </a:p>
      </dgm:t>
    </dgm:pt>
    <dgm:pt modelId="{F250E5E5-2C05-4AB0-B1A1-21A6F58538D0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Kurikulum </a:t>
          </a:r>
          <a:endParaRPr lang="id-ID" sz="1400" noProof="0" dirty="0">
            <a:solidFill>
              <a:srgbClr val="FF0000"/>
            </a:solidFill>
          </a:endParaRPr>
        </a:p>
      </dgm:t>
    </dgm:pt>
    <dgm:pt modelId="{988EDEBD-0EC1-47A2-865F-87B8F4AE0FC6}" type="parTrans" cxnId="{87439E86-7BB1-41B9-A223-82929FACFDCB}">
      <dgm:prSet/>
      <dgm:spPr/>
      <dgm:t>
        <a:bodyPr/>
        <a:lstStyle/>
        <a:p>
          <a:endParaRPr lang="en-US"/>
        </a:p>
      </dgm:t>
    </dgm:pt>
    <dgm:pt modelId="{60D358A3-22CB-4CA8-B723-5851A2050A14}" type="sibTrans" cxnId="{87439E86-7BB1-41B9-A223-82929FACFDCB}">
      <dgm:prSet/>
      <dgm:spPr/>
      <dgm:t>
        <a:bodyPr/>
        <a:lstStyle/>
        <a:p>
          <a:endParaRPr lang="en-US"/>
        </a:p>
      </dgm:t>
    </dgm:pt>
    <dgm:pt modelId="{45E36088-CF9E-4435-B9FE-B2934BF5B88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noProof="0" dirty="0" smtClean="0">
              <a:solidFill>
                <a:srgbClr val="FF0000"/>
              </a:solidFill>
            </a:rPr>
            <a:t>Permensos tentang Standar Lembaga </a:t>
          </a:r>
          <a:r>
            <a:rPr lang="en-US" sz="1200" noProof="0" dirty="0" smtClean="0">
              <a:solidFill>
                <a:srgbClr val="FF0000"/>
              </a:solidFill>
            </a:rPr>
            <a:t> </a:t>
          </a:r>
          <a:r>
            <a:rPr lang="id-ID" sz="1200" noProof="0" dirty="0" smtClean="0">
              <a:solidFill>
                <a:srgbClr val="FF0000"/>
              </a:solidFill>
            </a:rPr>
            <a:t>Rehabsos PDM</a:t>
          </a:r>
          <a:endParaRPr lang="id-ID" sz="1200" noProof="0" dirty="0">
            <a:solidFill>
              <a:srgbClr val="FF0000"/>
            </a:solidFill>
          </a:endParaRPr>
        </a:p>
      </dgm:t>
    </dgm:pt>
    <dgm:pt modelId="{A63410B0-4374-4BF7-B418-6CFEA40680B2}" type="parTrans" cxnId="{11F22A3A-08D5-4198-A4B8-4960117C2B77}">
      <dgm:prSet/>
      <dgm:spPr/>
      <dgm:t>
        <a:bodyPr/>
        <a:lstStyle/>
        <a:p>
          <a:endParaRPr lang="en-US"/>
        </a:p>
      </dgm:t>
    </dgm:pt>
    <dgm:pt modelId="{6102745F-C77D-40B3-B218-36097C8A5537}" type="sibTrans" cxnId="{11F22A3A-08D5-4198-A4B8-4960117C2B77}">
      <dgm:prSet/>
      <dgm:spPr/>
      <dgm:t>
        <a:bodyPr/>
        <a:lstStyle/>
        <a:p>
          <a:endParaRPr lang="en-US"/>
        </a:p>
      </dgm:t>
    </dgm:pt>
    <dgm:pt modelId="{7354DE07-B665-4BF8-8DD9-90E3FFAB499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noProof="0" dirty="0" smtClean="0">
              <a:solidFill>
                <a:srgbClr val="FF0000"/>
              </a:solidFill>
            </a:rPr>
            <a:t>Akreditasi lembaga  Rehsos PDM</a:t>
          </a:r>
          <a:endParaRPr lang="id-ID" sz="1200" noProof="0" dirty="0">
            <a:solidFill>
              <a:srgbClr val="FF0000"/>
            </a:solidFill>
          </a:endParaRPr>
        </a:p>
      </dgm:t>
    </dgm:pt>
    <dgm:pt modelId="{A83648BE-D9AB-4823-8909-9840621A0B47}" type="parTrans" cxnId="{B98E5A9A-2E2B-4B04-918A-EE59681F46A1}">
      <dgm:prSet/>
      <dgm:spPr/>
      <dgm:t>
        <a:bodyPr/>
        <a:lstStyle/>
        <a:p>
          <a:endParaRPr lang="en-US"/>
        </a:p>
      </dgm:t>
    </dgm:pt>
    <dgm:pt modelId="{179A956B-11CD-4E9D-B19A-B5B31988B79A}" type="sibTrans" cxnId="{B98E5A9A-2E2B-4B04-918A-EE59681F46A1}">
      <dgm:prSet/>
      <dgm:spPr/>
      <dgm:t>
        <a:bodyPr/>
        <a:lstStyle/>
        <a:p>
          <a:endParaRPr lang="en-US"/>
        </a:p>
      </dgm:t>
    </dgm:pt>
    <dgm:pt modelId="{4BB5B9D6-2566-42D5-BD33-33C7200EE4E9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200" noProof="0" dirty="0" smtClean="0">
              <a:solidFill>
                <a:srgbClr val="FF0000"/>
              </a:solidFill>
            </a:rPr>
            <a:t>P</a:t>
          </a:r>
          <a:r>
            <a:rPr lang="en-US" sz="1200" noProof="0" dirty="0" err="1" smtClean="0">
              <a:solidFill>
                <a:srgbClr val="FF0000"/>
              </a:solidFill>
            </a:rPr>
            <a:t>erijinan</a:t>
          </a:r>
          <a:r>
            <a:rPr lang="en-US" sz="1200" noProof="0" dirty="0" smtClean="0">
              <a:solidFill>
                <a:srgbClr val="FF0000"/>
              </a:solidFill>
            </a:rPr>
            <a:t>, P</a:t>
          </a:r>
          <a:r>
            <a:rPr lang="id-ID" sz="1200" noProof="0" dirty="0" smtClean="0">
              <a:solidFill>
                <a:srgbClr val="FF0000"/>
              </a:solidFill>
            </a:rPr>
            <a:t>engawasan</a:t>
          </a:r>
          <a:r>
            <a:rPr lang="en-US" sz="1200" noProof="0" dirty="0" smtClean="0">
              <a:solidFill>
                <a:srgbClr val="FF0000"/>
              </a:solidFill>
            </a:rPr>
            <a:t>, M</a:t>
          </a:r>
          <a:r>
            <a:rPr lang="id-ID" sz="1200" noProof="0" dirty="0" smtClean="0">
              <a:solidFill>
                <a:srgbClr val="FF0000"/>
              </a:solidFill>
            </a:rPr>
            <a:t>onitoring dan </a:t>
          </a:r>
          <a:r>
            <a:rPr lang="en-US" sz="1200" noProof="0" dirty="0" smtClean="0">
              <a:solidFill>
                <a:srgbClr val="FF0000"/>
              </a:solidFill>
            </a:rPr>
            <a:t>E</a:t>
          </a:r>
          <a:r>
            <a:rPr lang="id-ID" sz="1200" noProof="0" dirty="0" smtClean="0">
              <a:solidFill>
                <a:srgbClr val="FF0000"/>
              </a:solidFill>
            </a:rPr>
            <a:t>valuasi</a:t>
          </a:r>
          <a:endParaRPr lang="id-ID" sz="1200" noProof="0" dirty="0">
            <a:solidFill>
              <a:srgbClr val="FF0000"/>
            </a:solidFill>
          </a:endParaRPr>
        </a:p>
      </dgm:t>
    </dgm:pt>
    <dgm:pt modelId="{2A4A35AC-0FD3-41CA-8D67-0B2CC22E2173}" type="parTrans" cxnId="{1B59B9D6-E837-48B8-990A-98A486920177}">
      <dgm:prSet/>
      <dgm:spPr/>
      <dgm:t>
        <a:bodyPr/>
        <a:lstStyle/>
        <a:p>
          <a:endParaRPr lang="en-US"/>
        </a:p>
      </dgm:t>
    </dgm:pt>
    <dgm:pt modelId="{04C5EAD8-91F0-4CC8-85D6-8D4FB13910F7}" type="sibTrans" cxnId="{1B59B9D6-E837-48B8-990A-98A486920177}">
      <dgm:prSet/>
      <dgm:spPr/>
      <dgm:t>
        <a:bodyPr/>
        <a:lstStyle/>
        <a:p>
          <a:endParaRPr lang="en-US"/>
        </a:p>
      </dgm:t>
    </dgm:pt>
    <dgm:pt modelId="{2049CCAB-5DB4-470C-B5D9-7B2536DF5407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Diklat </a:t>
          </a:r>
          <a:endParaRPr lang="id-ID" sz="1400" noProof="0" dirty="0">
            <a:solidFill>
              <a:srgbClr val="FF0000"/>
            </a:solidFill>
          </a:endParaRPr>
        </a:p>
      </dgm:t>
    </dgm:pt>
    <dgm:pt modelId="{F7CFA353-791F-4375-A348-77D7B1858EBC}" type="parTrans" cxnId="{8C68141C-3226-460F-87B2-F568F30E427B}">
      <dgm:prSet/>
      <dgm:spPr/>
      <dgm:t>
        <a:bodyPr/>
        <a:lstStyle/>
        <a:p>
          <a:endParaRPr lang="en-US"/>
        </a:p>
      </dgm:t>
    </dgm:pt>
    <dgm:pt modelId="{5319DFEC-DBCB-433E-A03C-74C05B051986}" type="sibTrans" cxnId="{8C68141C-3226-460F-87B2-F568F30E427B}">
      <dgm:prSet/>
      <dgm:spPr/>
      <dgm:t>
        <a:bodyPr/>
        <a:lstStyle/>
        <a:p>
          <a:endParaRPr lang="en-US"/>
        </a:p>
      </dgm:t>
    </dgm:pt>
    <dgm:pt modelId="{C3E1EA70-883D-452E-AD09-F877E6D431DB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Sertifikasi</a:t>
          </a:r>
          <a:endParaRPr lang="id-ID" sz="1400" noProof="0" dirty="0">
            <a:solidFill>
              <a:srgbClr val="FF0000"/>
            </a:solidFill>
          </a:endParaRPr>
        </a:p>
      </dgm:t>
    </dgm:pt>
    <dgm:pt modelId="{E429DD81-AC1E-4F64-ACEC-441659B2B79A}" type="parTrans" cxnId="{84FAF50D-4591-428F-90DF-216B031231D2}">
      <dgm:prSet/>
      <dgm:spPr/>
      <dgm:t>
        <a:bodyPr/>
        <a:lstStyle/>
        <a:p>
          <a:endParaRPr lang="en-US"/>
        </a:p>
      </dgm:t>
    </dgm:pt>
    <dgm:pt modelId="{FE955A5D-228B-4C95-9556-E7B97DEFC9CD}" type="sibTrans" cxnId="{84FAF50D-4591-428F-90DF-216B031231D2}">
      <dgm:prSet/>
      <dgm:spPr/>
      <dgm:t>
        <a:bodyPr/>
        <a:lstStyle/>
        <a:p>
          <a:endParaRPr lang="en-US"/>
        </a:p>
      </dgm:t>
    </dgm:pt>
    <dgm:pt modelId="{C5519D8E-7A5B-4AB3-A629-0A06FADF66D6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Uji Kompetensi</a:t>
          </a:r>
          <a:endParaRPr lang="id-ID" sz="1400" noProof="0" dirty="0">
            <a:solidFill>
              <a:srgbClr val="FF0000"/>
            </a:solidFill>
          </a:endParaRPr>
        </a:p>
      </dgm:t>
    </dgm:pt>
    <dgm:pt modelId="{33288582-FB2F-4613-BC45-99946463F0A3}" type="parTrans" cxnId="{02600CD2-E642-42A5-A90F-D2175D0E980B}">
      <dgm:prSet/>
      <dgm:spPr/>
      <dgm:t>
        <a:bodyPr/>
        <a:lstStyle/>
        <a:p>
          <a:endParaRPr lang="en-US"/>
        </a:p>
      </dgm:t>
    </dgm:pt>
    <dgm:pt modelId="{2DB3471E-D8A7-4D4D-B958-EC5124F23214}" type="sibTrans" cxnId="{02600CD2-E642-42A5-A90F-D2175D0E980B}">
      <dgm:prSet/>
      <dgm:spPr/>
      <dgm:t>
        <a:bodyPr/>
        <a:lstStyle/>
        <a:p>
          <a:endParaRPr lang="en-US"/>
        </a:p>
      </dgm:t>
    </dgm:pt>
    <dgm:pt modelId="{32F358FD-DF15-492F-A70E-CABB9B4CC7F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PROGRAM REHSOS PDM</a:t>
          </a:r>
          <a:endParaRPr lang="en-US" sz="1400" b="1" dirty="0">
            <a:solidFill>
              <a:srgbClr val="002060"/>
            </a:solidFill>
          </a:endParaRPr>
        </a:p>
      </dgm:t>
    </dgm:pt>
    <dgm:pt modelId="{8D99DE0A-ED8B-4DC7-BBB1-D4058922A37C}" type="parTrans" cxnId="{850B7257-982A-4C84-ADC1-B4C42FCCB475}">
      <dgm:prSet/>
      <dgm:spPr/>
      <dgm:t>
        <a:bodyPr/>
        <a:lstStyle/>
        <a:p>
          <a:endParaRPr lang="en-US"/>
        </a:p>
      </dgm:t>
    </dgm:pt>
    <dgm:pt modelId="{2714C03B-8753-4676-8C5A-6590DADB4056}" type="sibTrans" cxnId="{850B7257-982A-4C84-ADC1-B4C42FCCB475}">
      <dgm:prSet/>
      <dgm:spPr/>
      <dgm:t>
        <a:bodyPr/>
        <a:lstStyle/>
        <a:p>
          <a:endParaRPr lang="en-US"/>
        </a:p>
      </dgm:t>
    </dgm:pt>
    <dgm:pt modelId="{4070A487-3494-4B78-84C1-3BF6D9CF4336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UILS</a:t>
          </a:r>
          <a:endParaRPr lang="id-ID" sz="1400" noProof="0" dirty="0">
            <a:solidFill>
              <a:srgbClr val="FF0000"/>
            </a:solidFill>
          </a:endParaRPr>
        </a:p>
      </dgm:t>
    </dgm:pt>
    <dgm:pt modelId="{2C431826-8510-422E-89B3-543C2D90963A}" type="parTrans" cxnId="{F2BDDAD7-E578-4545-BCBD-78F9F5FCC240}">
      <dgm:prSet/>
      <dgm:spPr/>
      <dgm:t>
        <a:bodyPr/>
        <a:lstStyle/>
        <a:p>
          <a:endParaRPr lang="en-US"/>
        </a:p>
      </dgm:t>
    </dgm:pt>
    <dgm:pt modelId="{2012566E-BB24-4E40-B91D-81DE66FF7D13}" type="sibTrans" cxnId="{F2BDDAD7-E578-4545-BCBD-78F9F5FCC240}">
      <dgm:prSet/>
      <dgm:spPr/>
      <dgm:t>
        <a:bodyPr/>
        <a:lstStyle/>
        <a:p>
          <a:endParaRPr lang="en-US"/>
        </a:p>
      </dgm:t>
    </dgm:pt>
    <dgm:pt modelId="{0B5473CE-32E2-42AA-93E9-726E1080F340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id-ID" sz="1400" noProof="0" dirty="0" smtClean="0">
              <a:solidFill>
                <a:srgbClr val="FF0000"/>
              </a:solidFill>
            </a:rPr>
            <a:t>Pos Rehsos</a:t>
          </a:r>
          <a:endParaRPr lang="id-ID" sz="1400" noProof="0" dirty="0">
            <a:solidFill>
              <a:srgbClr val="FF0000"/>
            </a:solidFill>
          </a:endParaRPr>
        </a:p>
      </dgm:t>
    </dgm:pt>
    <dgm:pt modelId="{19998A3A-E6D4-486E-BE6F-04948A6AB3E2}" type="parTrans" cxnId="{70F893A1-73DA-49C0-B145-C40381ECB1A2}">
      <dgm:prSet/>
      <dgm:spPr/>
      <dgm:t>
        <a:bodyPr/>
        <a:lstStyle/>
        <a:p>
          <a:endParaRPr lang="en-US"/>
        </a:p>
      </dgm:t>
    </dgm:pt>
    <dgm:pt modelId="{C1CC6952-F3E9-40EC-AE24-B1477902F9F1}" type="sibTrans" cxnId="{70F893A1-73DA-49C0-B145-C40381ECB1A2}">
      <dgm:prSet/>
      <dgm:spPr/>
      <dgm:t>
        <a:bodyPr/>
        <a:lstStyle/>
        <a:p>
          <a:endParaRPr lang="en-US"/>
        </a:p>
      </dgm:t>
    </dgm:pt>
    <dgm:pt modelId="{F52418CB-9F29-4081-9DA7-DB29A1D53DD3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noProof="0" dirty="0" err="1" smtClean="0">
              <a:solidFill>
                <a:srgbClr val="FF0000"/>
              </a:solidFill>
            </a:rPr>
            <a:t>Rumah</a:t>
          </a:r>
          <a:r>
            <a:rPr lang="en-US" sz="1400" noProof="0" dirty="0" smtClean="0">
              <a:solidFill>
                <a:srgbClr val="FF0000"/>
              </a:solidFill>
            </a:rPr>
            <a:t> </a:t>
          </a:r>
          <a:r>
            <a:rPr lang="en-US" sz="1400" noProof="0" dirty="0" err="1" smtClean="0">
              <a:solidFill>
                <a:srgbClr val="FF0000"/>
              </a:solidFill>
            </a:rPr>
            <a:t>Transisi</a:t>
          </a:r>
          <a:endParaRPr lang="id-ID" sz="1400" noProof="0" dirty="0">
            <a:solidFill>
              <a:srgbClr val="FF0000"/>
            </a:solidFill>
          </a:endParaRPr>
        </a:p>
      </dgm:t>
    </dgm:pt>
    <dgm:pt modelId="{3EDD77B6-01B7-440D-ADB2-E6E6362A992B}" type="parTrans" cxnId="{507BB3A5-474A-4765-8DE2-FFA35795CC25}">
      <dgm:prSet/>
      <dgm:spPr/>
      <dgm:t>
        <a:bodyPr/>
        <a:lstStyle/>
        <a:p>
          <a:endParaRPr lang="en-US"/>
        </a:p>
      </dgm:t>
    </dgm:pt>
    <dgm:pt modelId="{C2A89DE9-D263-4C72-BE77-D8C20727886C}" type="sibTrans" cxnId="{507BB3A5-474A-4765-8DE2-FFA35795CC25}">
      <dgm:prSet/>
      <dgm:spPr/>
      <dgm:t>
        <a:bodyPr/>
        <a:lstStyle/>
        <a:p>
          <a:endParaRPr lang="en-US"/>
        </a:p>
      </dgm:t>
    </dgm:pt>
    <dgm:pt modelId="{09843629-6270-4DF5-B7F1-21BFD2292FDD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noProof="0" dirty="0" smtClean="0">
              <a:solidFill>
                <a:srgbClr val="FF0000"/>
              </a:solidFill>
            </a:rPr>
            <a:t>UPT/UPTD</a:t>
          </a:r>
          <a:endParaRPr lang="id-ID" sz="1400" noProof="0" dirty="0">
            <a:solidFill>
              <a:srgbClr val="FF0000"/>
            </a:solidFill>
          </a:endParaRPr>
        </a:p>
      </dgm:t>
    </dgm:pt>
    <dgm:pt modelId="{1915A47A-C32E-4C18-95B3-D1FC5FDABB4F}" type="parTrans" cxnId="{D4D518BD-A525-4FAD-B09A-A9A88218627F}">
      <dgm:prSet/>
      <dgm:spPr/>
      <dgm:t>
        <a:bodyPr/>
        <a:lstStyle/>
        <a:p>
          <a:endParaRPr lang="en-US"/>
        </a:p>
      </dgm:t>
    </dgm:pt>
    <dgm:pt modelId="{3B0120D0-C8EF-4751-969B-9908A48F87CE}" type="sibTrans" cxnId="{D4D518BD-A525-4FAD-B09A-A9A88218627F}">
      <dgm:prSet/>
      <dgm:spPr/>
      <dgm:t>
        <a:bodyPr/>
        <a:lstStyle/>
        <a:p>
          <a:endParaRPr lang="en-US"/>
        </a:p>
      </dgm:t>
    </dgm:pt>
    <dgm:pt modelId="{791AFE76-DD34-4CF7-BF9D-344175E0FB5A}" type="pres">
      <dgm:prSet presAssocID="{66658D2C-6780-4D2B-A560-45CE841B0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C31219-AFC9-48C7-8BA3-72F4C8CBE4B1}" type="pres">
      <dgm:prSet presAssocID="{AB83113F-355B-430D-B2FE-0F30829FC93F}" presName="compositeNode" presStyleCnt="0">
        <dgm:presLayoutVars>
          <dgm:bulletEnabled val="1"/>
        </dgm:presLayoutVars>
      </dgm:prSet>
      <dgm:spPr/>
    </dgm:pt>
    <dgm:pt modelId="{EEF2588E-5CBF-4C42-8847-E0DC63B41DB8}" type="pres">
      <dgm:prSet presAssocID="{AB83113F-355B-430D-B2FE-0F30829FC93F}" presName="bgRect" presStyleLbl="node1" presStyleIdx="0" presStyleCnt="3" custScaleY="164144" custLinFactNeighborX="-135" custLinFactNeighborY="1493"/>
      <dgm:spPr/>
      <dgm:t>
        <a:bodyPr/>
        <a:lstStyle/>
        <a:p>
          <a:endParaRPr lang="en-US"/>
        </a:p>
      </dgm:t>
    </dgm:pt>
    <dgm:pt modelId="{E1A71F96-CA3D-47B2-AE62-B4CDF37DF98C}" type="pres">
      <dgm:prSet presAssocID="{AB83113F-355B-430D-B2FE-0F30829FC93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EFC19-4D1C-4A60-80C2-84710C410DEF}" type="pres">
      <dgm:prSet presAssocID="{AB83113F-355B-430D-B2FE-0F30829FC93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CDC38-9DDD-4EC9-B3A4-900EFA77A93F}" type="pres">
      <dgm:prSet presAssocID="{B5E3DC40-626A-4BDB-8800-DCF7CA59E46F}" presName="hSp" presStyleCnt="0"/>
      <dgm:spPr/>
    </dgm:pt>
    <dgm:pt modelId="{A14CDFF6-81E3-45F0-98AB-728A1EC93DF2}" type="pres">
      <dgm:prSet presAssocID="{B5E3DC40-626A-4BDB-8800-DCF7CA59E46F}" presName="vProcSp" presStyleCnt="0"/>
      <dgm:spPr/>
    </dgm:pt>
    <dgm:pt modelId="{EE01DE6A-D00D-4805-8F86-8F37A2101F87}" type="pres">
      <dgm:prSet presAssocID="{B5E3DC40-626A-4BDB-8800-DCF7CA59E46F}" presName="vSp1" presStyleCnt="0"/>
      <dgm:spPr/>
    </dgm:pt>
    <dgm:pt modelId="{EBB528E2-55A3-44E6-9947-660CB7A5CBAE}" type="pres">
      <dgm:prSet presAssocID="{B5E3DC40-626A-4BDB-8800-DCF7CA59E46F}" presName="simulatedConn" presStyleLbl="solidFgAcc1" presStyleIdx="0" presStyleCnt="2"/>
      <dgm:spPr/>
    </dgm:pt>
    <dgm:pt modelId="{D2D6D9E3-95FD-4A5B-8B4E-2D7A669D52F1}" type="pres">
      <dgm:prSet presAssocID="{B5E3DC40-626A-4BDB-8800-DCF7CA59E46F}" presName="vSp2" presStyleCnt="0"/>
      <dgm:spPr/>
    </dgm:pt>
    <dgm:pt modelId="{709E4945-3D52-47E5-948A-2016D8FC3411}" type="pres">
      <dgm:prSet presAssocID="{B5E3DC40-626A-4BDB-8800-DCF7CA59E46F}" presName="sibTrans" presStyleCnt="0"/>
      <dgm:spPr/>
    </dgm:pt>
    <dgm:pt modelId="{1D3752EA-E8F2-42A8-AF36-F045B7759FBE}" type="pres">
      <dgm:prSet presAssocID="{3EF3CDA6-E92B-4FD9-925D-07C4816F0634}" presName="compositeNode" presStyleCnt="0">
        <dgm:presLayoutVars>
          <dgm:bulletEnabled val="1"/>
        </dgm:presLayoutVars>
      </dgm:prSet>
      <dgm:spPr/>
    </dgm:pt>
    <dgm:pt modelId="{85B72D3C-46FF-41E0-8367-0692C5E0EC58}" type="pres">
      <dgm:prSet presAssocID="{3EF3CDA6-E92B-4FD9-925D-07C4816F0634}" presName="bgRect" presStyleLbl="node1" presStyleIdx="1" presStyleCnt="3" custScaleY="161158" custLinFactNeighborX="1500" custLinFactNeighborY="1493"/>
      <dgm:spPr/>
      <dgm:t>
        <a:bodyPr/>
        <a:lstStyle/>
        <a:p>
          <a:endParaRPr lang="en-US"/>
        </a:p>
      </dgm:t>
    </dgm:pt>
    <dgm:pt modelId="{5E18F04D-6A5B-4B73-B49B-63E394F24615}" type="pres">
      <dgm:prSet presAssocID="{3EF3CDA6-E92B-4FD9-925D-07C4816F06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A49FB-06A3-4F55-9B50-D3269849FE68}" type="pres">
      <dgm:prSet presAssocID="{3EF3CDA6-E92B-4FD9-925D-07C4816F06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397B5-ACD4-4307-BF95-49B0AB48DE0C}" type="pres">
      <dgm:prSet presAssocID="{96CD4202-BBB6-4452-8817-BD3EB8DC728C}" presName="hSp" presStyleCnt="0"/>
      <dgm:spPr/>
    </dgm:pt>
    <dgm:pt modelId="{2E1E4FB0-43B8-4A07-8BCA-D3A74EBCA41C}" type="pres">
      <dgm:prSet presAssocID="{96CD4202-BBB6-4452-8817-BD3EB8DC728C}" presName="vProcSp" presStyleCnt="0"/>
      <dgm:spPr/>
    </dgm:pt>
    <dgm:pt modelId="{9F83668A-06D8-400A-AD15-2756D742D1A8}" type="pres">
      <dgm:prSet presAssocID="{96CD4202-BBB6-4452-8817-BD3EB8DC728C}" presName="vSp1" presStyleCnt="0"/>
      <dgm:spPr/>
    </dgm:pt>
    <dgm:pt modelId="{335E65D6-12BE-4440-A793-D3DF6E414F30}" type="pres">
      <dgm:prSet presAssocID="{96CD4202-BBB6-4452-8817-BD3EB8DC728C}" presName="simulatedConn" presStyleLbl="solidFgAcc1" presStyleIdx="1" presStyleCnt="2"/>
      <dgm:spPr/>
    </dgm:pt>
    <dgm:pt modelId="{2ACF830A-893A-43BE-BE60-F953F1138061}" type="pres">
      <dgm:prSet presAssocID="{96CD4202-BBB6-4452-8817-BD3EB8DC728C}" presName="vSp2" presStyleCnt="0"/>
      <dgm:spPr/>
    </dgm:pt>
    <dgm:pt modelId="{E133E69E-3617-4B16-A3E5-7ABC0C7A36B4}" type="pres">
      <dgm:prSet presAssocID="{96CD4202-BBB6-4452-8817-BD3EB8DC728C}" presName="sibTrans" presStyleCnt="0"/>
      <dgm:spPr/>
    </dgm:pt>
    <dgm:pt modelId="{E0D82AFF-B9A6-4CC5-AE42-A7635FC9CB69}" type="pres">
      <dgm:prSet presAssocID="{32F358FD-DF15-492F-A70E-CABB9B4CC7FE}" presName="compositeNode" presStyleCnt="0">
        <dgm:presLayoutVars>
          <dgm:bulletEnabled val="1"/>
        </dgm:presLayoutVars>
      </dgm:prSet>
      <dgm:spPr/>
    </dgm:pt>
    <dgm:pt modelId="{1C851007-335C-4158-8733-3577E8B65263}" type="pres">
      <dgm:prSet presAssocID="{32F358FD-DF15-492F-A70E-CABB9B4CC7FE}" presName="bgRect" presStyleLbl="node1" presStyleIdx="2" presStyleCnt="3" custScaleX="82815" custScaleY="161158"/>
      <dgm:spPr/>
      <dgm:t>
        <a:bodyPr/>
        <a:lstStyle/>
        <a:p>
          <a:endParaRPr lang="en-US"/>
        </a:p>
      </dgm:t>
    </dgm:pt>
    <dgm:pt modelId="{5FDADBF0-19F2-4067-96AF-75C7A7715D29}" type="pres">
      <dgm:prSet presAssocID="{32F358FD-DF15-492F-A70E-CABB9B4CC7F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66359-13F2-44E1-95C5-3059538D5FC4}" type="pres">
      <dgm:prSet presAssocID="{32F358FD-DF15-492F-A70E-CABB9B4CC7F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2445C-90D1-463F-BECA-E792823325BF}" type="presOf" srcId="{32F358FD-DF15-492F-A70E-CABB9B4CC7FE}" destId="{5FDADBF0-19F2-4067-96AF-75C7A7715D29}" srcOrd="1" destOrd="0" presId="urn:microsoft.com/office/officeart/2005/8/layout/hProcess7#1"/>
    <dgm:cxn modelId="{0DF8DEF6-EF44-40F2-BDC0-09658E52CFB1}" type="presOf" srcId="{66658D2C-6780-4D2B-A560-45CE841B0E29}" destId="{791AFE76-DD34-4CF7-BF9D-344175E0FB5A}" srcOrd="0" destOrd="0" presId="urn:microsoft.com/office/officeart/2005/8/layout/hProcess7#1"/>
    <dgm:cxn modelId="{8183059F-EF56-4DF6-9B94-621084A6D285}" type="presOf" srcId="{4070A487-3494-4B78-84C1-3BF6D9CF4336}" destId="{F1F66359-13F2-44E1-95C5-3059538D5FC4}" srcOrd="0" destOrd="2" presId="urn:microsoft.com/office/officeart/2005/8/layout/hProcess7#1"/>
    <dgm:cxn modelId="{75CF2B3A-99A1-48AF-9799-19850AE53768}" type="presOf" srcId="{3EF3CDA6-E92B-4FD9-925D-07C4816F0634}" destId="{5E18F04D-6A5B-4B73-B49B-63E394F24615}" srcOrd="1" destOrd="0" presId="urn:microsoft.com/office/officeart/2005/8/layout/hProcess7#1"/>
    <dgm:cxn modelId="{CFD17D6E-1282-430F-BC26-9F0565A7D712}" type="presOf" srcId="{3EF3CDA6-E92B-4FD9-925D-07C4816F0634}" destId="{85B72D3C-46FF-41E0-8367-0692C5E0EC58}" srcOrd="0" destOrd="0" presId="urn:microsoft.com/office/officeart/2005/8/layout/hProcess7#1"/>
    <dgm:cxn modelId="{375B4530-43D4-41EA-BF80-BC8DF38D4C70}" type="presOf" srcId="{0B5473CE-32E2-42AA-93E9-726E1080F340}" destId="{F1F66359-13F2-44E1-95C5-3059538D5FC4}" srcOrd="0" destOrd="3" presId="urn:microsoft.com/office/officeart/2005/8/layout/hProcess7#1"/>
    <dgm:cxn modelId="{70F893A1-73DA-49C0-B145-C40381ECB1A2}" srcId="{32F358FD-DF15-492F-A70E-CABB9B4CC7FE}" destId="{0B5473CE-32E2-42AA-93E9-726E1080F340}" srcOrd="3" destOrd="0" parTransId="{19998A3A-E6D4-486E-BE6F-04948A6AB3E2}" sibTransId="{C1CC6952-F3E9-40EC-AE24-B1477902F9F1}"/>
    <dgm:cxn modelId="{8C68141C-3226-460F-87B2-F568F30E427B}" srcId="{3EF3CDA6-E92B-4FD9-925D-07C4816F0634}" destId="{2049CCAB-5DB4-470C-B5D9-7B2536DF5407}" srcOrd="1" destOrd="0" parTransId="{F7CFA353-791F-4375-A348-77D7B1858EBC}" sibTransId="{5319DFEC-DBCB-433E-A03C-74C05B051986}"/>
    <dgm:cxn modelId="{507BB3A5-474A-4765-8DE2-FFA35795CC25}" srcId="{32F358FD-DF15-492F-A70E-CABB9B4CC7FE}" destId="{F52418CB-9F29-4081-9DA7-DB29A1D53DD3}" srcOrd="0" destOrd="0" parTransId="{3EDD77B6-01B7-440D-ADB2-E6E6362A992B}" sibTransId="{C2A89DE9-D263-4C72-BE77-D8C20727886C}"/>
    <dgm:cxn modelId="{DF224CBE-4970-40E1-BFF0-5181E19AA4C2}" type="presOf" srcId="{45E36088-CF9E-4435-B9FE-B2934BF5B882}" destId="{C93EFC19-4D1C-4A60-80C2-84710C410DEF}" srcOrd="0" destOrd="1" presId="urn:microsoft.com/office/officeart/2005/8/layout/hProcess7#1"/>
    <dgm:cxn modelId="{14D270E9-0FA3-457E-A15B-6910E95F7BC5}" type="presOf" srcId="{2049CCAB-5DB4-470C-B5D9-7B2536DF5407}" destId="{FDEA49FB-06A3-4F55-9B50-D3269849FE68}" srcOrd="0" destOrd="1" presId="urn:microsoft.com/office/officeart/2005/8/layout/hProcess7#1"/>
    <dgm:cxn modelId="{11F22A3A-08D5-4198-A4B8-4960117C2B77}" srcId="{AB83113F-355B-430D-B2FE-0F30829FC93F}" destId="{45E36088-CF9E-4435-B9FE-B2934BF5B882}" srcOrd="1" destOrd="0" parTransId="{A63410B0-4374-4BF7-B418-6CFEA40680B2}" sibTransId="{6102745F-C77D-40B3-B218-36097C8A5537}"/>
    <dgm:cxn modelId="{850B7257-982A-4C84-ADC1-B4C42FCCB475}" srcId="{66658D2C-6780-4D2B-A560-45CE841B0E29}" destId="{32F358FD-DF15-492F-A70E-CABB9B4CC7FE}" srcOrd="2" destOrd="0" parTransId="{8D99DE0A-ED8B-4DC7-BBB1-D4058922A37C}" sibTransId="{2714C03B-8753-4676-8C5A-6590DADB4056}"/>
    <dgm:cxn modelId="{D4D518BD-A525-4FAD-B09A-A9A88218627F}" srcId="{32F358FD-DF15-492F-A70E-CABB9B4CC7FE}" destId="{09843629-6270-4DF5-B7F1-21BFD2292FDD}" srcOrd="1" destOrd="0" parTransId="{1915A47A-C32E-4C18-95B3-D1FC5FDABB4F}" sibTransId="{3B0120D0-C8EF-4751-969B-9908A48F87CE}"/>
    <dgm:cxn modelId="{CF028A2C-3126-40BC-8D6E-5391E90E5BE7}" type="presOf" srcId="{7354DE07-B665-4BF8-8DD9-90E3FFAB4995}" destId="{C93EFC19-4D1C-4A60-80C2-84710C410DEF}" srcOrd="0" destOrd="2" presId="urn:microsoft.com/office/officeart/2005/8/layout/hProcess7#1"/>
    <dgm:cxn modelId="{27F9D7CA-5227-4840-BD7A-55E986D97820}" srcId="{AB83113F-355B-430D-B2FE-0F30829FC93F}" destId="{F2E66F73-B486-4E81-A00C-9F6A79730D7A}" srcOrd="0" destOrd="0" parTransId="{F077B67E-ABA6-476D-850A-81DB2A778E52}" sibTransId="{AA5FDD65-FEB5-4193-BD59-33510C655957}"/>
    <dgm:cxn modelId="{43E16476-843E-40B0-A8E2-D9459B1BD284}" type="presOf" srcId="{AB83113F-355B-430D-B2FE-0F30829FC93F}" destId="{EEF2588E-5CBF-4C42-8847-E0DC63B41DB8}" srcOrd="0" destOrd="0" presId="urn:microsoft.com/office/officeart/2005/8/layout/hProcess7#1"/>
    <dgm:cxn modelId="{95CC295E-DD1C-4E55-B759-D2F9472B0C31}" srcId="{66658D2C-6780-4D2B-A560-45CE841B0E29}" destId="{AB83113F-355B-430D-B2FE-0F30829FC93F}" srcOrd="0" destOrd="0" parTransId="{D7A05035-F875-4928-B1E9-C126E6B107DF}" sibTransId="{B5E3DC40-626A-4BDB-8800-DCF7CA59E46F}"/>
    <dgm:cxn modelId="{1A51BFE1-EC1A-487B-B331-6A8DEF76667A}" type="presOf" srcId="{AB83113F-355B-430D-B2FE-0F30829FC93F}" destId="{E1A71F96-CA3D-47B2-AE62-B4CDF37DF98C}" srcOrd="1" destOrd="0" presId="urn:microsoft.com/office/officeart/2005/8/layout/hProcess7#1"/>
    <dgm:cxn modelId="{4F61124B-37A3-4F41-847A-0CD4AC562E53}" type="presOf" srcId="{F250E5E5-2C05-4AB0-B1A1-21A6F58538D0}" destId="{FDEA49FB-06A3-4F55-9B50-D3269849FE68}" srcOrd="0" destOrd="0" presId="urn:microsoft.com/office/officeart/2005/8/layout/hProcess7#1"/>
    <dgm:cxn modelId="{3E299B18-3175-4B3F-99D8-348076B96E62}" type="presOf" srcId="{F52418CB-9F29-4081-9DA7-DB29A1D53DD3}" destId="{F1F66359-13F2-44E1-95C5-3059538D5FC4}" srcOrd="0" destOrd="0" presId="urn:microsoft.com/office/officeart/2005/8/layout/hProcess7#1"/>
    <dgm:cxn modelId="{94F842EB-3B4B-4C6D-B562-A4C17EF2B6D4}" type="presOf" srcId="{32F358FD-DF15-492F-A70E-CABB9B4CC7FE}" destId="{1C851007-335C-4158-8733-3577E8B65263}" srcOrd="0" destOrd="0" presId="urn:microsoft.com/office/officeart/2005/8/layout/hProcess7#1"/>
    <dgm:cxn modelId="{87439E86-7BB1-41B9-A223-82929FACFDCB}" srcId="{3EF3CDA6-E92B-4FD9-925D-07C4816F0634}" destId="{F250E5E5-2C05-4AB0-B1A1-21A6F58538D0}" srcOrd="0" destOrd="0" parTransId="{988EDEBD-0EC1-47A2-865F-87B8F4AE0FC6}" sibTransId="{60D358A3-22CB-4CA8-B723-5851A2050A14}"/>
    <dgm:cxn modelId="{C213AC5A-BB95-419F-A295-91A32B53E1AC}" type="presOf" srcId="{09843629-6270-4DF5-B7F1-21BFD2292FDD}" destId="{F1F66359-13F2-44E1-95C5-3059538D5FC4}" srcOrd="0" destOrd="1" presId="urn:microsoft.com/office/officeart/2005/8/layout/hProcess7#1"/>
    <dgm:cxn modelId="{F2BDDAD7-E578-4545-BCBD-78F9F5FCC240}" srcId="{32F358FD-DF15-492F-A70E-CABB9B4CC7FE}" destId="{4070A487-3494-4B78-84C1-3BF6D9CF4336}" srcOrd="2" destOrd="0" parTransId="{2C431826-8510-422E-89B3-543C2D90963A}" sibTransId="{2012566E-BB24-4E40-B91D-81DE66FF7D13}"/>
    <dgm:cxn modelId="{C4AC55CE-5191-4FFA-93CF-D55ED65AE62E}" type="presOf" srcId="{F2E66F73-B486-4E81-A00C-9F6A79730D7A}" destId="{C93EFC19-4D1C-4A60-80C2-84710C410DEF}" srcOrd="0" destOrd="0" presId="urn:microsoft.com/office/officeart/2005/8/layout/hProcess7#1"/>
    <dgm:cxn modelId="{B98E5A9A-2E2B-4B04-918A-EE59681F46A1}" srcId="{AB83113F-355B-430D-B2FE-0F30829FC93F}" destId="{7354DE07-B665-4BF8-8DD9-90E3FFAB4995}" srcOrd="2" destOrd="0" parTransId="{A83648BE-D9AB-4823-8909-9840621A0B47}" sibTransId="{179A956B-11CD-4E9D-B19A-B5B31988B79A}"/>
    <dgm:cxn modelId="{D92FB5D0-B57B-4E76-B23E-EA8F05C5419B}" type="presOf" srcId="{C3E1EA70-883D-452E-AD09-F877E6D431DB}" destId="{FDEA49FB-06A3-4F55-9B50-D3269849FE68}" srcOrd="0" destOrd="3" presId="urn:microsoft.com/office/officeart/2005/8/layout/hProcess7#1"/>
    <dgm:cxn modelId="{4111EECB-8EAE-46F9-ACBB-DF432BAB7E4C}" type="presOf" srcId="{4BB5B9D6-2566-42D5-BD33-33C7200EE4E9}" destId="{C93EFC19-4D1C-4A60-80C2-84710C410DEF}" srcOrd="0" destOrd="3" presId="urn:microsoft.com/office/officeart/2005/8/layout/hProcess7#1"/>
    <dgm:cxn modelId="{75FCDC63-310D-466A-9752-F813206AF976}" srcId="{66658D2C-6780-4D2B-A560-45CE841B0E29}" destId="{3EF3CDA6-E92B-4FD9-925D-07C4816F0634}" srcOrd="1" destOrd="0" parTransId="{87018A3F-07BE-47C4-B677-0C763A56665A}" sibTransId="{96CD4202-BBB6-4452-8817-BD3EB8DC728C}"/>
    <dgm:cxn modelId="{1B59B9D6-E837-48B8-990A-98A486920177}" srcId="{AB83113F-355B-430D-B2FE-0F30829FC93F}" destId="{4BB5B9D6-2566-42D5-BD33-33C7200EE4E9}" srcOrd="3" destOrd="0" parTransId="{2A4A35AC-0FD3-41CA-8D67-0B2CC22E2173}" sibTransId="{04C5EAD8-91F0-4CC8-85D6-8D4FB13910F7}"/>
    <dgm:cxn modelId="{02600CD2-E642-42A5-A90F-D2175D0E980B}" srcId="{3EF3CDA6-E92B-4FD9-925D-07C4816F0634}" destId="{C5519D8E-7A5B-4AB3-A629-0A06FADF66D6}" srcOrd="2" destOrd="0" parTransId="{33288582-FB2F-4613-BC45-99946463F0A3}" sibTransId="{2DB3471E-D8A7-4D4D-B958-EC5124F23214}"/>
    <dgm:cxn modelId="{ED27EA8C-D2A8-4767-A747-10D9A0CA373E}" type="presOf" srcId="{C5519D8E-7A5B-4AB3-A629-0A06FADF66D6}" destId="{FDEA49FB-06A3-4F55-9B50-D3269849FE68}" srcOrd="0" destOrd="2" presId="urn:microsoft.com/office/officeart/2005/8/layout/hProcess7#1"/>
    <dgm:cxn modelId="{84FAF50D-4591-428F-90DF-216B031231D2}" srcId="{3EF3CDA6-E92B-4FD9-925D-07C4816F0634}" destId="{C3E1EA70-883D-452E-AD09-F877E6D431DB}" srcOrd="3" destOrd="0" parTransId="{E429DD81-AC1E-4F64-ACEC-441659B2B79A}" sibTransId="{FE955A5D-228B-4C95-9556-E7B97DEFC9CD}"/>
    <dgm:cxn modelId="{6EB71E01-88EF-4180-AD52-F4E84A8EB9DE}" type="presParOf" srcId="{791AFE76-DD34-4CF7-BF9D-344175E0FB5A}" destId="{31C31219-AFC9-48C7-8BA3-72F4C8CBE4B1}" srcOrd="0" destOrd="0" presId="urn:microsoft.com/office/officeart/2005/8/layout/hProcess7#1"/>
    <dgm:cxn modelId="{97F3646B-F39F-485A-B8C1-5AC80E65CF54}" type="presParOf" srcId="{31C31219-AFC9-48C7-8BA3-72F4C8CBE4B1}" destId="{EEF2588E-5CBF-4C42-8847-E0DC63B41DB8}" srcOrd="0" destOrd="0" presId="urn:microsoft.com/office/officeart/2005/8/layout/hProcess7#1"/>
    <dgm:cxn modelId="{27469E25-9C2E-45D0-8B79-D59DC8FA973D}" type="presParOf" srcId="{31C31219-AFC9-48C7-8BA3-72F4C8CBE4B1}" destId="{E1A71F96-CA3D-47B2-AE62-B4CDF37DF98C}" srcOrd="1" destOrd="0" presId="urn:microsoft.com/office/officeart/2005/8/layout/hProcess7#1"/>
    <dgm:cxn modelId="{BFD09CA6-D487-44F6-9F41-FE249778B87A}" type="presParOf" srcId="{31C31219-AFC9-48C7-8BA3-72F4C8CBE4B1}" destId="{C93EFC19-4D1C-4A60-80C2-84710C410DEF}" srcOrd="2" destOrd="0" presId="urn:microsoft.com/office/officeart/2005/8/layout/hProcess7#1"/>
    <dgm:cxn modelId="{64C0C2C8-A984-4A46-9FE3-4AE1061745EB}" type="presParOf" srcId="{791AFE76-DD34-4CF7-BF9D-344175E0FB5A}" destId="{1BACDC38-9DDD-4EC9-B3A4-900EFA77A93F}" srcOrd="1" destOrd="0" presId="urn:microsoft.com/office/officeart/2005/8/layout/hProcess7#1"/>
    <dgm:cxn modelId="{5D330336-C2D0-4BE4-8FD4-A238914A5963}" type="presParOf" srcId="{791AFE76-DD34-4CF7-BF9D-344175E0FB5A}" destId="{A14CDFF6-81E3-45F0-98AB-728A1EC93DF2}" srcOrd="2" destOrd="0" presId="urn:microsoft.com/office/officeart/2005/8/layout/hProcess7#1"/>
    <dgm:cxn modelId="{07A5ED28-5E65-4D93-90A4-F15C7E4991E6}" type="presParOf" srcId="{A14CDFF6-81E3-45F0-98AB-728A1EC93DF2}" destId="{EE01DE6A-D00D-4805-8F86-8F37A2101F87}" srcOrd="0" destOrd="0" presId="urn:microsoft.com/office/officeart/2005/8/layout/hProcess7#1"/>
    <dgm:cxn modelId="{E7BD0146-F13C-48DA-ABB6-CB7DE3D5EC02}" type="presParOf" srcId="{A14CDFF6-81E3-45F0-98AB-728A1EC93DF2}" destId="{EBB528E2-55A3-44E6-9947-660CB7A5CBAE}" srcOrd="1" destOrd="0" presId="urn:microsoft.com/office/officeart/2005/8/layout/hProcess7#1"/>
    <dgm:cxn modelId="{889E1AD8-7892-412F-9A84-9B5264363216}" type="presParOf" srcId="{A14CDFF6-81E3-45F0-98AB-728A1EC93DF2}" destId="{D2D6D9E3-95FD-4A5B-8B4E-2D7A669D52F1}" srcOrd="2" destOrd="0" presId="urn:microsoft.com/office/officeart/2005/8/layout/hProcess7#1"/>
    <dgm:cxn modelId="{E67A7D44-0BBE-4B81-8537-D05F4E57932F}" type="presParOf" srcId="{791AFE76-DD34-4CF7-BF9D-344175E0FB5A}" destId="{709E4945-3D52-47E5-948A-2016D8FC3411}" srcOrd="3" destOrd="0" presId="urn:microsoft.com/office/officeart/2005/8/layout/hProcess7#1"/>
    <dgm:cxn modelId="{94AB8DB4-4720-4F7F-9348-FE4BC40BAFD2}" type="presParOf" srcId="{791AFE76-DD34-4CF7-BF9D-344175E0FB5A}" destId="{1D3752EA-E8F2-42A8-AF36-F045B7759FBE}" srcOrd="4" destOrd="0" presId="urn:microsoft.com/office/officeart/2005/8/layout/hProcess7#1"/>
    <dgm:cxn modelId="{554122F7-264E-4914-94DB-20128BFA8CF6}" type="presParOf" srcId="{1D3752EA-E8F2-42A8-AF36-F045B7759FBE}" destId="{85B72D3C-46FF-41E0-8367-0692C5E0EC58}" srcOrd="0" destOrd="0" presId="urn:microsoft.com/office/officeart/2005/8/layout/hProcess7#1"/>
    <dgm:cxn modelId="{F7EAC467-618F-4AAA-B94A-7C0DC820D4F3}" type="presParOf" srcId="{1D3752EA-E8F2-42A8-AF36-F045B7759FBE}" destId="{5E18F04D-6A5B-4B73-B49B-63E394F24615}" srcOrd="1" destOrd="0" presId="urn:microsoft.com/office/officeart/2005/8/layout/hProcess7#1"/>
    <dgm:cxn modelId="{59A53374-F510-4CB3-839A-E584919A2DC8}" type="presParOf" srcId="{1D3752EA-E8F2-42A8-AF36-F045B7759FBE}" destId="{FDEA49FB-06A3-4F55-9B50-D3269849FE68}" srcOrd="2" destOrd="0" presId="urn:microsoft.com/office/officeart/2005/8/layout/hProcess7#1"/>
    <dgm:cxn modelId="{35BA9488-A37D-48E6-87B2-374B6D80F405}" type="presParOf" srcId="{791AFE76-DD34-4CF7-BF9D-344175E0FB5A}" destId="{8AF397B5-ACD4-4307-BF95-49B0AB48DE0C}" srcOrd="5" destOrd="0" presId="urn:microsoft.com/office/officeart/2005/8/layout/hProcess7#1"/>
    <dgm:cxn modelId="{D1FE9997-7718-47C6-B833-353506261B44}" type="presParOf" srcId="{791AFE76-DD34-4CF7-BF9D-344175E0FB5A}" destId="{2E1E4FB0-43B8-4A07-8BCA-D3A74EBCA41C}" srcOrd="6" destOrd="0" presId="urn:microsoft.com/office/officeart/2005/8/layout/hProcess7#1"/>
    <dgm:cxn modelId="{EA149E9E-E0A9-4D69-BD1A-AA4AEA80BA42}" type="presParOf" srcId="{2E1E4FB0-43B8-4A07-8BCA-D3A74EBCA41C}" destId="{9F83668A-06D8-400A-AD15-2756D742D1A8}" srcOrd="0" destOrd="0" presId="urn:microsoft.com/office/officeart/2005/8/layout/hProcess7#1"/>
    <dgm:cxn modelId="{8929902B-D3EE-433D-909C-D800ECA22643}" type="presParOf" srcId="{2E1E4FB0-43B8-4A07-8BCA-D3A74EBCA41C}" destId="{335E65D6-12BE-4440-A793-D3DF6E414F30}" srcOrd="1" destOrd="0" presId="urn:microsoft.com/office/officeart/2005/8/layout/hProcess7#1"/>
    <dgm:cxn modelId="{C44D4D43-94E5-43FD-BBB4-0856422F6420}" type="presParOf" srcId="{2E1E4FB0-43B8-4A07-8BCA-D3A74EBCA41C}" destId="{2ACF830A-893A-43BE-BE60-F953F1138061}" srcOrd="2" destOrd="0" presId="urn:microsoft.com/office/officeart/2005/8/layout/hProcess7#1"/>
    <dgm:cxn modelId="{F021207E-895C-4B7C-9DF1-6FE92C15A4A0}" type="presParOf" srcId="{791AFE76-DD34-4CF7-BF9D-344175E0FB5A}" destId="{E133E69E-3617-4B16-A3E5-7ABC0C7A36B4}" srcOrd="7" destOrd="0" presId="urn:microsoft.com/office/officeart/2005/8/layout/hProcess7#1"/>
    <dgm:cxn modelId="{89841B57-EEAC-458C-840C-953C2C09526D}" type="presParOf" srcId="{791AFE76-DD34-4CF7-BF9D-344175E0FB5A}" destId="{E0D82AFF-B9A6-4CC5-AE42-A7635FC9CB69}" srcOrd="8" destOrd="0" presId="urn:microsoft.com/office/officeart/2005/8/layout/hProcess7#1"/>
    <dgm:cxn modelId="{7F872B78-8D74-4AB8-AEAB-A6BE3EABB165}" type="presParOf" srcId="{E0D82AFF-B9A6-4CC5-AE42-A7635FC9CB69}" destId="{1C851007-335C-4158-8733-3577E8B65263}" srcOrd="0" destOrd="0" presId="urn:microsoft.com/office/officeart/2005/8/layout/hProcess7#1"/>
    <dgm:cxn modelId="{998C2C24-C2BC-41CE-9231-72DD725384DA}" type="presParOf" srcId="{E0D82AFF-B9A6-4CC5-AE42-A7635FC9CB69}" destId="{5FDADBF0-19F2-4067-96AF-75C7A7715D29}" srcOrd="1" destOrd="0" presId="urn:microsoft.com/office/officeart/2005/8/layout/hProcess7#1"/>
    <dgm:cxn modelId="{CED2CE48-A9AE-416E-8D85-2A6D178A5A3E}" type="presParOf" srcId="{E0D82AFF-B9A6-4CC5-AE42-A7635FC9CB69}" destId="{F1F66359-13F2-44E1-95C5-3059538D5FC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94BED-733D-4F7E-98EC-2D01CA93FDF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7458D-127B-4AA0-AA0F-D92CD06E68DF}">
      <dgm:prSet phldrT="[Text]" custT="1"/>
      <dgm:spPr/>
      <dgm:t>
        <a:bodyPr/>
        <a:lstStyle/>
        <a:p>
          <a:r>
            <a:rPr lang="en-US" sz="4000" b="0" dirty="0" smtClean="0">
              <a:effectLst/>
              <a:latin typeface="+mj-lt"/>
            </a:rPr>
            <a:t>1</a:t>
          </a:r>
          <a:endParaRPr lang="en-US" sz="4000" b="0" dirty="0">
            <a:effectLst/>
            <a:latin typeface="+mj-lt"/>
          </a:endParaRPr>
        </a:p>
      </dgm:t>
    </dgm:pt>
    <dgm:pt modelId="{7244FC18-B86F-4154-A3A3-9DAEA90A72BB}" type="parTrans" cxnId="{DE7C635D-17BB-4188-9BB4-0F0486B1AF7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85CA17D5-2405-4BFF-9B63-B042DDECE23D}" type="sibTrans" cxnId="{DE7C635D-17BB-4188-9BB4-0F0486B1AF7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7CE788E3-5272-4DA6-9908-02BD6015B8B7}">
      <dgm:prSet phldrT="[Text]" custT="1"/>
      <dgm:spPr/>
      <dgm:t>
        <a:bodyPr/>
        <a:lstStyle/>
        <a:p>
          <a:r>
            <a:rPr lang="en-US" sz="3600" b="0" dirty="0" smtClean="0">
              <a:effectLst/>
              <a:latin typeface="+mj-lt"/>
            </a:rPr>
            <a:t>KEMISKINAN</a:t>
          </a:r>
          <a:endParaRPr lang="en-US" sz="3600" b="0" dirty="0">
            <a:effectLst/>
            <a:latin typeface="+mj-lt"/>
          </a:endParaRPr>
        </a:p>
      </dgm:t>
    </dgm:pt>
    <dgm:pt modelId="{45569DC3-A0EE-4FED-ABDE-600E0A7A8DD5}" type="parTrans" cxnId="{B48C2C36-8287-4BDD-B8F1-7DB7373C2332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41B01049-ED93-428F-A268-A9BE72F4338F}" type="sibTrans" cxnId="{B48C2C36-8287-4BDD-B8F1-7DB7373C2332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F7ED0D1D-298A-4FE8-B4CB-05C5BC15E7CB}">
      <dgm:prSet phldrT="[Text]"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2</a:t>
          </a:r>
          <a:endParaRPr lang="en-US" sz="4000" b="0">
            <a:effectLst/>
            <a:latin typeface="+mj-lt"/>
          </a:endParaRPr>
        </a:p>
      </dgm:t>
    </dgm:pt>
    <dgm:pt modelId="{40B1C433-B127-431A-BE71-1B074ED009DA}" type="parTrans" cxnId="{DD76E917-EDE1-4D67-9E42-584D4244F23B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360942B2-C771-4664-A414-1D920610BD86}" type="sibTrans" cxnId="{DD76E917-EDE1-4D67-9E42-584D4244F23B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D4F31C27-CBE2-4CE9-991B-859058624A79}">
      <dgm:prSet phldrT="[Text]"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3</a:t>
          </a:r>
          <a:endParaRPr lang="en-US" sz="4000" b="0">
            <a:effectLst/>
            <a:latin typeface="+mj-lt"/>
          </a:endParaRPr>
        </a:p>
      </dgm:t>
    </dgm:pt>
    <dgm:pt modelId="{3A09A5A0-61B0-45E8-84D7-7FE4FD597F58}" type="parTrans" cxnId="{972B95AB-B284-497A-8B51-2B0930C0201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A2C767D8-8BA4-4DF9-87C4-C56B0FC5207C}" type="sibTrans" cxnId="{972B95AB-B284-497A-8B51-2B0930C0201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B7137938-0C93-49CD-90EE-7846E14609D7}">
      <dgm:prSet phldrT="[Text]" custT="1"/>
      <dgm:spPr/>
      <dgm:t>
        <a:bodyPr/>
        <a:lstStyle/>
        <a:p>
          <a:r>
            <a:rPr lang="en-US" sz="3600" b="0" dirty="0" smtClean="0">
              <a:effectLst/>
              <a:latin typeface="+mj-lt"/>
            </a:rPr>
            <a:t>KEDISABILITASAN</a:t>
          </a:r>
          <a:endParaRPr lang="en-US" sz="3600" b="0" dirty="0">
            <a:effectLst/>
            <a:latin typeface="+mj-lt"/>
          </a:endParaRPr>
        </a:p>
      </dgm:t>
    </dgm:pt>
    <dgm:pt modelId="{044BBD97-39A2-426E-9E85-9CEEC6FD106B}" type="parTrans" cxnId="{FEBFEFC9-E98F-4C46-8A40-2B83F3A60EE2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F12E040C-FD9A-4555-ADD7-D19E7063FA93}" type="sibTrans" cxnId="{FEBFEFC9-E98F-4C46-8A40-2B83F3A60EE2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7E74FED1-B463-4571-9402-0A7FF4E55C2A}">
      <dgm:prSet custT="1"/>
      <dgm:spPr/>
      <dgm:t>
        <a:bodyPr/>
        <a:lstStyle/>
        <a:p>
          <a:r>
            <a:rPr lang="en-US" sz="3600" b="0" dirty="0" smtClean="0">
              <a:effectLst/>
              <a:latin typeface="+mj-lt"/>
            </a:rPr>
            <a:t>KETERLANTARAN</a:t>
          </a:r>
          <a:endParaRPr lang="en-US" sz="3600" b="0" dirty="0">
            <a:effectLst/>
            <a:latin typeface="+mj-lt"/>
          </a:endParaRPr>
        </a:p>
      </dgm:t>
    </dgm:pt>
    <dgm:pt modelId="{40D8B579-1E73-44BB-BBBB-A195315041BF}" type="parTrans" cxnId="{B0CCAB68-85A8-475B-8DE4-6B00D4814983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80B9B15C-024E-4C32-A2D0-881C9C97CBE7}" type="sibTrans" cxnId="{B0CCAB68-85A8-475B-8DE4-6B00D4814983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45C63AFC-1C60-4E13-ACAE-C4C18A7B58AF}">
      <dgm:prSet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4</a:t>
          </a:r>
          <a:endParaRPr lang="en-US" sz="4000" b="0">
            <a:effectLst/>
            <a:latin typeface="+mj-lt"/>
          </a:endParaRPr>
        </a:p>
      </dgm:t>
    </dgm:pt>
    <dgm:pt modelId="{F5A3F24E-7B88-480E-88B8-F1ABB3A577AC}" type="parTrans" cxnId="{8E9AFD01-A9E9-451D-AEEF-3FC822190C36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30B755B2-F68C-4CBA-8C91-9EBC62BA8AB7}" type="sibTrans" cxnId="{8E9AFD01-A9E9-451D-AEEF-3FC822190C36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588C1577-FCCF-4D5E-ABFA-4C1DAD460E12}">
      <dgm:prSet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5</a:t>
          </a:r>
          <a:endParaRPr lang="en-US" sz="4000" b="0">
            <a:effectLst/>
            <a:latin typeface="+mj-lt"/>
          </a:endParaRPr>
        </a:p>
      </dgm:t>
    </dgm:pt>
    <dgm:pt modelId="{29D49553-8FBE-4E53-A0FE-905114C14B9B}" type="parTrans" cxnId="{13923F39-3C1B-4111-BFA7-C9594998140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71A777D6-A6E4-4F16-B24D-306F220C7D8F}" type="sibTrans" cxnId="{13923F39-3C1B-4111-BFA7-C9594998140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0DEC137F-7C33-4AA2-9134-81FA0A211207}">
      <dgm:prSet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6</a:t>
          </a:r>
          <a:endParaRPr lang="en-US" sz="4000" b="0">
            <a:effectLst/>
            <a:latin typeface="+mj-lt"/>
          </a:endParaRPr>
        </a:p>
      </dgm:t>
    </dgm:pt>
    <dgm:pt modelId="{E3C3FDB5-491D-4F71-8144-82435CAC131B}" type="parTrans" cxnId="{28F5FFF1-FD4F-4297-B7B2-D825913B07D1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EAF84E94-05AC-41DA-AAEE-8FA54E1AB555}" type="sibTrans" cxnId="{28F5FFF1-FD4F-4297-B7B2-D825913B07D1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9E436102-CF48-4B40-821D-DD299C1B5755}">
      <dgm:prSet custT="1"/>
      <dgm:spPr/>
      <dgm:t>
        <a:bodyPr/>
        <a:lstStyle/>
        <a:p>
          <a:r>
            <a:rPr lang="en-US" sz="4000" b="0" smtClean="0">
              <a:effectLst/>
              <a:latin typeface="+mj-lt"/>
            </a:rPr>
            <a:t>7</a:t>
          </a:r>
          <a:endParaRPr lang="en-US" sz="4000" b="0">
            <a:effectLst/>
            <a:latin typeface="+mj-lt"/>
          </a:endParaRPr>
        </a:p>
      </dgm:t>
    </dgm:pt>
    <dgm:pt modelId="{35BF1B61-7130-4FA9-97F4-A469FFB786E0}" type="parTrans" cxnId="{1C8667A8-5441-4419-9FD8-0B0254ACB93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1A190A15-46A1-4017-A9A5-E3BDF11C3B6A}" type="sibTrans" cxnId="{1C8667A8-5441-4419-9FD8-0B0254ACB935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A2703EE1-A44E-40FD-8440-B44217E396C7}">
      <dgm:prSet custT="1"/>
      <dgm:spPr/>
      <dgm:t>
        <a:bodyPr/>
        <a:lstStyle/>
        <a:p>
          <a:r>
            <a:rPr lang="en-US" sz="3600" b="0" smtClean="0">
              <a:effectLst/>
              <a:latin typeface="+mj-lt"/>
            </a:rPr>
            <a:t>KETUNAAN SOSIAL</a:t>
          </a:r>
          <a:endParaRPr lang="en-US" sz="3600" b="0">
            <a:effectLst/>
            <a:latin typeface="+mj-lt"/>
          </a:endParaRPr>
        </a:p>
      </dgm:t>
    </dgm:pt>
    <dgm:pt modelId="{0391D73B-72A5-471E-8109-3A6DE7086C0E}" type="parTrans" cxnId="{B45FBC9F-16F6-45D4-BA67-B3090CBB344D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06AB39E3-EE05-49A3-A6A3-AF0541DF6F25}" type="sibTrans" cxnId="{B45FBC9F-16F6-45D4-BA67-B3090CBB344D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944B9AA9-7148-4386-9B12-0747FB798C2D}">
      <dgm:prSet custT="1"/>
      <dgm:spPr/>
      <dgm:t>
        <a:bodyPr/>
        <a:lstStyle/>
        <a:p>
          <a:r>
            <a:rPr lang="en-US" sz="3600" b="0" dirty="0" smtClean="0">
              <a:effectLst/>
              <a:latin typeface="+mj-lt"/>
            </a:rPr>
            <a:t>KORBAN BENCANA</a:t>
          </a:r>
          <a:endParaRPr lang="en-US" sz="3600" b="0" dirty="0">
            <a:effectLst/>
            <a:latin typeface="+mj-lt"/>
          </a:endParaRPr>
        </a:p>
      </dgm:t>
    </dgm:pt>
    <dgm:pt modelId="{6DB50A7E-36D8-4A3F-80A0-7F5B21446889}" type="parTrans" cxnId="{AF96751A-7383-4B38-9EAF-6FBC7B6E4FA4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5165ABA9-D46F-4CE0-939C-1898D08FB8FC}" type="sibTrans" cxnId="{AF96751A-7383-4B38-9EAF-6FBC7B6E4FA4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9396E6D3-6747-4E33-B74A-176FC5E4A7A7}">
      <dgm:prSet custT="1"/>
      <dgm:spPr/>
      <dgm:t>
        <a:bodyPr/>
        <a:lstStyle/>
        <a:p>
          <a:r>
            <a:rPr lang="en-US" sz="3600" b="0" smtClean="0">
              <a:effectLst/>
              <a:latin typeface="+mj-lt"/>
            </a:rPr>
            <a:t>KORBAN TINDAK KEKERASAN</a:t>
          </a:r>
          <a:endParaRPr lang="en-US" sz="3600" b="0">
            <a:effectLst/>
            <a:latin typeface="+mj-lt"/>
          </a:endParaRPr>
        </a:p>
      </dgm:t>
    </dgm:pt>
    <dgm:pt modelId="{0407F41F-3453-4E7A-A355-46095D3D00BD}" type="parTrans" cxnId="{00F14FD8-EB35-498D-A2ED-621FEA92F154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DF5F604E-1DBE-4A1E-BA58-997C83D88A55}" type="sibTrans" cxnId="{00F14FD8-EB35-498D-A2ED-621FEA92F154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15836888-335E-4E1F-8148-1CE837C73FAC}">
      <dgm:prSet custT="1"/>
      <dgm:spPr/>
      <dgm:t>
        <a:bodyPr/>
        <a:lstStyle/>
        <a:p>
          <a:r>
            <a:rPr lang="en-US" sz="3600" b="0" smtClean="0">
              <a:effectLst/>
              <a:latin typeface="+mj-lt"/>
            </a:rPr>
            <a:t>KETERPENCILAN</a:t>
          </a:r>
          <a:endParaRPr lang="en-US" sz="3600" b="0">
            <a:effectLst/>
            <a:latin typeface="+mj-lt"/>
          </a:endParaRPr>
        </a:p>
      </dgm:t>
    </dgm:pt>
    <dgm:pt modelId="{831D654A-9502-4251-BC05-F72C5C5A2086}" type="parTrans" cxnId="{DF31DB24-FFD0-4BFE-838E-0021524B6CB1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DA3E1872-5FE1-48EC-860D-3D77B935CE47}" type="sibTrans" cxnId="{DF31DB24-FFD0-4BFE-838E-0021524B6CB1}">
      <dgm:prSet/>
      <dgm:spPr/>
      <dgm:t>
        <a:bodyPr/>
        <a:lstStyle/>
        <a:p>
          <a:endParaRPr lang="en-US" sz="2400" b="0">
            <a:effectLst/>
            <a:latin typeface="+mj-lt"/>
          </a:endParaRPr>
        </a:p>
      </dgm:t>
    </dgm:pt>
    <dgm:pt modelId="{58D23300-FE28-4492-8886-3208AA34F5B6}" type="pres">
      <dgm:prSet presAssocID="{F8594BED-733D-4F7E-98EC-2D01CA93FD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01FE42-A6F2-46FC-8844-BBEF4D422A13}" type="pres">
      <dgm:prSet presAssocID="{C5C7458D-127B-4AA0-AA0F-D92CD06E68DF}" presName="linNode" presStyleCnt="0"/>
      <dgm:spPr/>
      <dgm:t>
        <a:bodyPr/>
        <a:lstStyle/>
        <a:p>
          <a:endParaRPr lang="en-US"/>
        </a:p>
      </dgm:t>
    </dgm:pt>
    <dgm:pt modelId="{B2141585-B000-41F8-9DE0-806C0D2A30A2}" type="pres">
      <dgm:prSet presAssocID="{C5C7458D-127B-4AA0-AA0F-D92CD06E68DF}" presName="parentShp" presStyleLbl="node1" presStyleIdx="0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03F-2731-4F78-B300-856119BF673F}" type="pres">
      <dgm:prSet presAssocID="{C5C7458D-127B-4AA0-AA0F-D92CD06E68DF}" presName="childShp" presStyleLbl="bgAccFollowNode1" presStyleIdx="0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255B9-460A-45BC-8E2D-E99BAB95ED8F}" type="pres">
      <dgm:prSet presAssocID="{85CA17D5-2405-4BFF-9B63-B042DDECE23D}" presName="spacing" presStyleCnt="0"/>
      <dgm:spPr/>
      <dgm:t>
        <a:bodyPr/>
        <a:lstStyle/>
        <a:p>
          <a:endParaRPr lang="en-US"/>
        </a:p>
      </dgm:t>
    </dgm:pt>
    <dgm:pt modelId="{17FA0F1F-DCB9-4F95-BA37-2001AB342DD9}" type="pres">
      <dgm:prSet presAssocID="{F7ED0D1D-298A-4FE8-B4CB-05C5BC15E7CB}" presName="linNode" presStyleCnt="0"/>
      <dgm:spPr/>
      <dgm:t>
        <a:bodyPr/>
        <a:lstStyle/>
        <a:p>
          <a:endParaRPr lang="en-US"/>
        </a:p>
      </dgm:t>
    </dgm:pt>
    <dgm:pt modelId="{18D258E6-10D8-4A04-B35B-D522321AF663}" type="pres">
      <dgm:prSet presAssocID="{F7ED0D1D-298A-4FE8-B4CB-05C5BC15E7CB}" presName="parentShp" presStyleLbl="node1" presStyleIdx="1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DC34-C62A-426D-9DC9-94205D6D16F5}" type="pres">
      <dgm:prSet presAssocID="{F7ED0D1D-298A-4FE8-B4CB-05C5BC15E7CB}" presName="childShp" presStyleLbl="bgAccFollowNode1" presStyleIdx="1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12CEB-E1E0-45E8-A7A7-D6E00C678507}" type="pres">
      <dgm:prSet presAssocID="{360942B2-C771-4664-A414-1D920610BD86}" presName="spacing" presStyleCnt="0"/>
      <dgm:spPr/>
      <dgm:t>
        <a:bodyPr/>
        <a:lstStyle/>
        <a:p>
          <a:endParaRPr lang="en-US"/>
        </a:p>
      </dgm:t>
    </dgm:pt>
    <dgm:pt modelId="{C5BB495A-F8BB-4E7A-B3FD-9260F3109C14}" type="pres">
      <dgm:prSet presAssocID="{D4F31C27-CBE2-4CE9-991B-859058624A79}" presName="linNode" presStyleCnt="0"/>
      <dgm:spPr/>
      <dgm:t>
        <a:bodyPr/>
        <a:lstStyle/>
        <a:p>
          <a:endParaRPr lang="en-US"/>
        </a:p>
      </dgm:t>
    </dgm:pt>
    <dgm:pt modelId="{6A0279AF-2EBA-4296-854C-754DB6DEA282}" type="pres">
      <dgm:prSet presAssocID="{D4F31C27-CBE2-4CE9-991B-859058624A79}" presName="parentShp" presStyleLbl="node1" presStyleIdx="2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826E4-798C-4F99-8414-4AE284ACE960}" type="pres">
      <dgm:prSet presAssocID="{D4F31C27-CBE2-4CE9-991B-859058624A79}" presName="childShp" presStyleLbl="bgAccFollowNode1" presStyleIdx="2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2B90-7ABF-4659-9C12-D5999D204AB4}" type="pres">
      <dgm:prSet presAssocID="{A2C767D8-8BA4-4DF9-87C4-C56B0FC5207C}" presName="spacing" presStyleCnt="0"/>
      <dgm:spPr/>
      <dgm:t>
        <a:bodyPr/>
        <a:lstStyle/>
        <a:p>
          <a:endParaRPr lang="en-US"/>
        </a:p>
      </dgm:t>
    </dgm:pt>
    <dgm:pt modelId="{CB4600C3-67D6-425B-947B-14E79E3865AC}" type="pres">
      <dgm:prSet presAssocID="{45C63AFC-1C60-4E13-ACAE-C4C18A7B58AF}" presName="linNode" presStyleCnt="0"/>
      <dgm:spPr/>
      <dgm:t>
        <a:bodyPr/>
        <a:lstStyle/>
        <a:p>
          <a:endParaRPr lang="en-US"/>
        </a:p>
      </dgm:t>
    </dgm:pt>
    <dgm:pt modelId="{211976F8-0ABA-49C4-832A-EA305BE52649}" type="pres">
      <dgm:prSet presAssocID="{45C63AFC-1C60-4E13-ACAE-C4C18A7B58AF}" presName="parentShp" presStyleLbl="node1" presStyleIdx="3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C7FC3-ECF5-4EE7-9C9F-128C139124B5}" type="pres">
      <dgm:prSet presAssocID="{45C63AFC-1C60-4E13-ACAE-C4C18A7B58AF}" presName="childShp" presStyleLbl="bgAccFollowNode1" presStyleIdx="3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17DCA-A8C6-4BA4-A0D8-AF25BE6E680D}" type="pres">
      <dgm:prSet presAssocID="{30B755B2-F68C-4CBA-8C91-9EBC62BA8AB7}" presName="spacing" presStyleCnt="0"/>
      <dgm:spPr/>
      <dgm:t>
        <a:bodyPr/>
        <a:lstStyle/>
        <a:p>
          <a:endParaRPr lang="en-US"/>
        </a:p>
      </dgm:t>
    </dgm:pt>
    <dgm:pt modelId="{CB7D95E5-41DA-4A0D-A9BA-F7F8DA93C05A}" type="pres">
      <dgm:prSet presAssocID="{588C1577-FCCF-4D5E-ABFA-4C1DAD460E12}" presName="linNode" presStyleCnt="0"/>
      <dgm:spPr/>
      <dgm:t>
        <a:bodyPr/>
        <a:lstStyle/>
        <a:p>
          <a:endParaRPr lang="en-US"/>
        </a:p>
      </dgm:t>
    </dgm:pt>
    <dgm:pt modelId="{F3652DD9-DB1E-4469-A376-F79B69022021}" type="pres">
      <dgm:prSet presAssocID="{588C1577-FCCF-4D5E-ABFA-4C1DAD460E12}" presName="parentShp" presStyleLbl="node1" presStyleIdx="4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F9254-5729-4275-AACF-C2214E5556B9}" type="pres">
      <dgm:prSet presAssocID="{588C1577-FCCF-4D5E-ABFA-4C1DAD460E12}" presName="childShp" presStyleLbl="bgAccFollowNode1" presStyleIdx="4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30579-2FAE-410E-9E87-0158A167C949}" type="pres">
      <dgm:prSet presAssocID="{71A777D6-A6E4-4F16-B24D-306F220C7D8F}" presName="spacing" presStyleCnt="0"/>
      <dgm:spPr/>
      <dgm:t>
        <a:bodyPr/>
        <a:lstStyle/>
        <a:p>
          <a:endParaRPr lang="en-US"/>
        </a:p>
      </dgm:t>
    </dgm:pt>
    <dgm:pt modelId="{713D1611-25B0-46AB-A4E7-2C163118B3E4}" type="pres">
      <dgm:prSet presAssocID="{0DEC137F-7C33-4AA2-9134-81FA0A211207}" presName="linNode" presStyleCnt="0"/>
      <dgm:spPr/>
      <dgm:t>
        <a:bodyPr/>
        <a:lstStyle/>
        <a:p>
          <a:endParaRPr lang="en-US"/>
        </a:p>
      </dgm:t>
    </dgm:pt>
    <dgm:pt modelId="{0F50FF14-829A-4688-B11C-4BC46062FAE9}" type="pres">
      <dgm:prSet presAssocID="{0DEC137F-7C33-4AA2-9134-81FA0A211207}" presName="parentShp" presStyleLbl="node1" presStyleIdx="5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6BE0B-754F-400A-B32D-A96F645EC0FC}" type="pres">
      <dgm:prSet presAssocID="{0DEC137F-7C33-4AA2-9134-81FA0A211207}" presName="childShp" presStyleLbl="bgAccFollowNode1" presStyleIdx="5" presStyleCnt="7" custScaleX="154631" custLinFactNeighborX="0" custLinFactNeighborY="1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E863E-1495-43E3-A739-CFD54B88F56C}" type="pres">
      <dgm:prSet presAssocID="{EAF84E94-05AC-41DA-AAEE-8FA54E1AB555}" presName="spacing" presStyleCnt="0"/>
      <dgm:spPr/>
      <dgm:t>
        <a:bodyPr/>
        <a:lstStyle/>
        <a:p>
          <a:endParaRPr lang="en-US"/>
        </a:p>
      </dgm:t>
    </dgm:pt>
    <dgm:pt modelId="{506134ED-D57F-4796-B2DD-FE3F61BCEC6F}" type="pres">
      <dgm:prSet presAssocID="{9E436102-CF48-4B40-821D-DD299C1B5755}" presName="linNode" presStyleCnt="0"/>
      <dgm:spPr/>
      <dgm:t>
        <a:bodyPr/>
        <a:lstStyle/>
        <a:p>
          <a:endParaRPr lang="en-US"/>
        </a:p>
      </dgm:t>
    </dgm:pt>
    <dgm:pt modelId="{4CF1AE4E-C793-4960-A9A3-BA53075AD539}" type="pres">
      <dgm:prSet presAssocID="{9E436102-CF48-4B40-821D-DD299C1B5755}" presName="parentShp" presStyleLbl="node1" presStyleIdx="6" presStyleCnt="7" custScaleX="1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16485-FEED-4A07-BCED-FA6C4D8E2170}" type="pres">
      <dgm:prSet presAssocID="{9E436102-CF48-4B40-821D-DD299C1B5755}" presName="childShp" presStyleLbl="bgAccFollowNode1" presStyleIdx="6" presStyleCnt="7" custScaleX="15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CBB59-F5CC-4D07-A810-E73A9FEFBF93}" type="presOf" srcId="{D4F31C27-CBE2-4CE9-991B-859058624A79}" destId="{6A0279AF-2EBA-4296-854C-754DB6DEA282}" srcOrd="0" destOrd="0" presId="urn:microsoft.com/office/officeart/2005/8/layout/vList6"/>
    <dgm:cxn modelId="{00F14FD8-EB35-498D-A2ED-621FEA92F154}" srcId="{0DEC137F-7C33-4AA2-9134-81FA0A211207}" destId="{9396E6D3-6747-4E33-B74A-176FC5E4A7A7}" srcOrd="0" destOrd="0" parTransId="{0407F41F-3453-4E7A-A355-46095D3D00BD}" sibTransId="{DF5F604E-1DBE-4A1E-BA58-997C83D88A55}"/>
    <dgm:cxn modelId="{FEBFEFC9-E98F-4C46-8A40-2B83F3A60EE2}" srcId="{D4F31C27-CBE2-4CE9-991B-859058624A79}" destId="{B7137938-0C93-49CD-90EE-7846E14609D7}" srcOrd="0" destOrd="0" parTransId="{044BBD97-39A2-426E-9E85-9CEEC6FD106B}" sibTransId="{F12E040C-FD9A-4555-ADD7-D19E7063FA93}"/>
    <dgm:cxn modelId="{62A77B6D-0A8C-41B8-BB57-DB448A86F0D0}" type="presOf" srcId="{B7137938-0C93-49CD-90EE-7846E14609D7}" destId="{4A1826E4-798C-4F99-8414-4AE284ACE960}" srcOrd="0" destOrd="0" presId="urn:microsoft.com/office/officeart/2005/8/layout/vList6"/>
    <dgm:cxn modelId="{B45FBC9F-16F6-45D4-BA67-B3090CBB344D}" srcId="{45C63AFC-1C60-4E13-ACAE-C4C18A7B58AF}" destId="{A2703EE1-A44E-40FD-8440-B44217E396C7}" srcOrd="0" destOrd="0" parTransId="{0391D73B-72A5-471E-8109-3A6DE7086C0E}" sibTransId="{06AB39E3-EE05-49A3-A6A3-AF0541DF6F25}"/>
    <dgm:cxn modelId="{D4D9404C-C5A2-4E69-9A3B-1ED4D592FA5D}" type="presOf" srcId="{7CE788E3-5272-4DA6-9908-02BD6015B8B7}" destId="{1906603F-2731-4F78-B300-856119BF673F}" srcOrd="0" destOrd="0" presId="urn:microsoft.com/office/officeart/2005/8/layout/vList6"/>
    <dgm:cxn modelId="{43E14176-D279-4182-B870-7639198924A1}" type="presOf" srcId="{45C63AFC-1C60-4E13-ACAE-C4C18A7B58AF}" destId="{211976F8-0ABA-49C4-832A-EA305BE52649}" srcOrd="0" destOrd="0" presId="urn:microsoft.com/office/officeart/2005/8/layout/vList6"/>
    <dgm:cxn modelId="{1C8667A8-5441-4419-9FD8-0B0254ACB935}" srcId="{F8594BED-733D-4F7E-98EC-2D01CA93FDF3}" destId="{9E436102-CF48-4B40-821D-DD299C1B5755}" srcOrd="6" destOrd="0" parTransId="{35BF1B61-7130-4FA9-97F4-A469FFB786E0}" sibTransId="{1A190A15-46A1-4017-A9A5-E3BDF11C3B6A}"/>
    <dgm:cxn modelId="{62DD7F91-58CB-49C4-A0FB-59D19FED50C2}" type="presOf" srcId="{A2703EE1-A44E-40FD-8440-B44217E396C7}" destId="{1B4C7FC3-ECF5-4EE7-9C9F-128C139124B5}" srcOrd="0" destOrd="0" presId="urn:microsoft.com/office/officeart/2005/8/layout/vList6"/>
    <dgm:cxn modelId="{B48C2C36-8287-4BDD-B8F1-7DB7373C2332}" srcId="{C5C7458D-127B-4AA0-AA0F-D92CD06E68DF}" destId="{7CE788E3-5272-4DA6-9908-02BD6015B8B7}" srcOrd="0" destOrd="0" parTransId="{45569DC3-A0EE-4FED-ABDE-600E0A7A8DD5}" sibTransId="{41B01049-ED93-428F-A268-A9BE72F4338F}"/>
    <dgm:cxn modelId="{A10FD8F1-7C34-4931-8134-0AE60FB709A9}" type="presOf" srcId="{0DEC137F-7C33-4AA2-9134-81FA0A211207}" destId="{0F50FF14-829A-4688-B11C-4BC46062FAE9}" srcOrd="0" destOrd="0" presId="urn:microsoft.com/office/officeart/2005/8/layout/vList6"/>
    <dgm:cxn modelId="{DF31DB24-FFD0-4BFE-838E-0021524B6CB1}" srcId="{9E436102-CF48-4B40-821D-DD299C1B5755}" destId="{15836888-335E-4E1F-8148-1CE837C73FAC}" srcOrd="0" destOrd="0" parTransId="{831D654A-9502-4251-BC05-F72C5C5A2086}" sibTransId="{DA3E1872-5FE1-48EC-860D-3D77B935CE47}"/>
    <dgm:cxn modelId="{AEA393ED-89DA-4C5F-AF26-A523D3230D02}" type="presOf" srcId="{15836888-335E-4E1F-8148-1CE837C73FAC}" destId="{C1C16485-FEED-4A07-BCED-FA6C4D8E2170}" srcOrd="0" destOrd="0" presId="urn:microsoft.com/office/officeart/2005/8/layout/vList6"/>
    <dgm:cxn modelId="{B0CCAB68-85A8-475B-8DE4-6B00D4814983}" srcId="{F7ED0D1D-298A-4FE8-B4CB-05C5BC15E7CB}" destId="{7E74FED1-B463-4571-9402-0A7FF4E55C2A}" srcOrd="0" destOrd="0" parTransId="{40D8B579-1E73-44BB-BBBB-A195315041BF}" sibTransId="{80B9B15C-024E-4C32-A2D0-881C9C97CBE7}"/>
    <dgm:cxn modelId="{FA715D97-17BE-48B0-8CBD-1243A5C46295}" type="presOf" srcId="{944B9AA9-7148-4386-9B12-0747FB798C2D}" destId="{DE2F9254-5729-4275-AACF-C2214E5556B9}" srcOrd="0" destOrd="0" presId="urn:microsoft.com/office/officeart/2005/8/layout/vList6"/>
    <dgm:cxn modelId="{4F9DCA43-2DD3-4396-AE27-9BF7BF063EDE}" type="presOf" srcId="{9E436102-CF48-4B40-821D-DD299C1B5755}" destId="{4CF1AE4E-C793-4960-A9A3-BA53075AD539}" srcOrd="0" destOrd="0" presId="urn:microsoft.com/office/officeart/2005/8/layout/vList6"/>
    <dgm:cxn modelId="{AF96751A-7383-4B38-9EAF-6FBC7B6E4FA4}" srcId="{588C1577-FCCF-4D5E-ABFA-4C1DAD460E12}" destId="{944B9AA9-7148-4386-9B12-0747FB798C2D}" srcOrd="0" destOrd="0" parTransId="{6DB50A7E-36D8-4A3F-80A0-7F5B21446889}" sibTransId="{5165ABA9-D46F-4CE0-939C-1898D08FB8FC}"/>
    <dgm:cxn modelId="{B063DDC6-0A3C-418F-BC0C-6B95D9595803}" type="presOf" srcId="{9396E6D3-6747-4E33-B74A-176FC5E4A7A7}" destId="{F696BE0B-754F-400A-B32D-A96F645EC0FC}" srcOrd="0" destOrd="0" presId="urn:microsoft.com/office/officeart/2005/8/layout/vList6"/>
    <dgm:cxn modelId="{13923F39-3C1B-4111-BFA7-C95949981405}" srcId="{F8594BED-733D-4F7E-98EC-2D01CA93FDF3}" destId="{588C1577-FCCF-4D5E-ABFA-4C1DAD460E12}" srcOrd="4" destOrd="0" parTransId="{29D49553-8FBE-4E53-A0FE-905114C14B9B}" sibTransId="{71A777D6-A6E4-4F16-B24D-306F220C7D8F}"/>
    <dgm:cxn modelId="{3BD0C48C-14FE-4C97-A0D5-2B17D6112EF5}" type="presOf" srcId="{C5C7458D-127B-4AA0-AA0F-D92CD06E68DF}" destId="{B2141585-B000-41F8-9DE0-806C0D2A30A2}" srcOrd="0" destOrd="0" presId="urn:microsoft.com/office/officeart/2005/8/layout/vList6"/>
    <dgm:cxn modelId="{82357DB7-3343-42B3-89F1-6610C227D074}" type="presOf" srcId="{588C1577-FCCF-4D5E-ABFA-4C1DAD460E12}" destId="{F3652DD9-DB1E-4469-A376-F79B69022021}" srcOrd="0" destOrd="0" presId="urn:microsoft.com/office/officeart/2005/8/layout/vList6"/>
    <dgm:cxn modelId="{8E9AFD01-A9E9-451D-AEEF-3FC822190C36}" srcId="{F8594BED-733D-4F7E-98EC-2D01CA93FDF3}" destId="{45C63AFC-1C60-4E13-ACAE-C4C18A7B58AF}" srcOrd="3" destOrd="0" parTransId="{F5A3F24E-7B88-480E-88B8-F1ABB3A577AC}" sibTransId="{30B755B2-F68C-4CBA-8C91-9EBC62BA8AB7}"/>
    <dgm:cxn modelId="{972B95AB-B284-497A-8B51-2B0930C02015}" srcId="{F8594BED-733D-4F7E-98EC-2D01CA93FDF3}" destId="{D4F31C27-CBE2-4CE9-991B-859058624A79}" srcOrd="2" destOrd="0" parTransId="{3A09A5A0-61B0-45E8-84D7-7FE4FD597F58}" sibTransId="{A2C767D8-8BA4-4DF9-87C4-C56B0FC5207C}"/>
    <dgm:cxn modelId="{28F5FFF1-FD4F-4297-B7B2-D825913B07D1}" srcId="{F8594BED-733D-4F7E-98EC-2D01CA93FDF3}" destId="{0DEC137F-7C33-4AA2-9134-81FA0A211207}" srcOrd="5" destOrd="0" parTransId="{E3C3FDB5-491D-4F71-8144-82435CAC131B}" sibTransId="{EAF84E94-05AC-41DA-AAEE-8FA54E1AB555}"/>
    <dgm:cxn modelId="{0F9D1E39-DE92-4D22-8B2E-40DDE189BF23}" type="presOf" srcId="{F8594BED-733D-4F7E-98EC-2D01CA93FDF3}" destId="{58D23300-FE28-4492-8886-3208AA34F5B6}" srcOrd="0" destOrd="0" presId="urn:microsoft.com/office/officeart/2005/8/layout/vList6"/>
    <dgm:cxn modelId="{DE7C635D-17BB-4188-9BB4-0F0486B1AF75}" srcId="{F8594BED-733D-4F7E-98EC-2D01CA93FDF3}" destId="{C5C7458D-127B-4AA0-AA0F-D92CD06E68DF}" srcOrd="0" destOrd="0" parTransId="{7244FC18-B86F-4154-A3A3-9DAEA90A72BB}" sibTransId="{85CA17D5-2405-4BFF-9B63-B042DDECE23D}"/>
    <dgm:cxn modelId="{B410BE95-3A99-435F-A9D7-401442004CD4}" type="presOf" srcId="{7E74FED1-B463-4571-9402-0A7FF4E55C2A}" destId="{1775DC34-C62A-426D-9DC9-94205D6D16F5}" srcOrd="0" destOrd="0" presId="urn:microsoft.com/office/officeart/2005/8/layout/vList6"/>
    <dgm:cxn modelId="{80FA44BA-A9A2-4102-AF61-A37F2B90AE09}" type="presOf" srcId="{F7ED0D1D-298A-4FE8-B4CB-05C5BC15E7CB}" destId="{18D258E6-10D8-4A04-B35B-D522321AF663}" srcOrd="0" destOrd="0" presId="urn:microsoft.com/office/officeart/2005/8/layout/vList6"/>
    <dgm:cxn modelId="{DD76E917-EDE1-4D67-9E42-584D4244F23B}" srcId="{F8594BED-733D-4F7E-98EC-2D01CA93FDF3}" destId="{F7ED0D1D-298A-4FE8-B4CB-05C5BC15E7CB}" srcOrd="1" destOrd="0" parTransId="{40B1C433-B127-431A-BE71-1B074ED009DA}" sibTransId="{360942B2-C771-4664-A414-1D920610BD86}"/>
    <dgm:cxn modelId="{0C095A1C-A771-4A9E-850F-8D95B010574A}" type="presParOf" srcId="{58D23300-FE28-4492-8886-3208AA34F5B6}" destId="{0E01FE42-A6F2-46FC-8844-BBEF4D422A13}" srcOrd="0" destOrd="0" presId="urn:microsoft.com/office/officeart/2005/8/layout/vList6"/>
    <dgm:cxn modelId="{261CC2D5-9DDC-4819-868E-26961A75EDF5}" type="presParOf" srcId="{0E01FE42-A6F2-46FC-8844-BBEF4D422A13}" destId="{B2141585-B000-41F8-9DE0-806C0D2A30A2}" srcOrd="0" destOrd="0" presId="urn:microsoft.com/office/officeart/2005/8/layout/vList6"/>
    <dgm:cxn modelId="{3E523388-C84A-4B5D-8A2C-BA26D8798078}" type="presParOf" srcId="{0E01FE42-A6F2-46FC-8844-BBEF4D422A13}" destId="{1906603F-2731-4F78-B300-856119BF673F}" srcOrd="1" destOrd="0" presId="urn:microsoft.com/office/officeart/2005/8/layout/vList6"/>
    <dgm:cxn modelId="{8F1C10C2-768E-4A86-8B87-539BA978DA16}" type="presParOf" srcId="{58D23300-FE28-4492-8886-3208AA34F5B6}" destId="{4E3255B9-460A-45BC-8E2D-E99BAB95ED8F}" srcOrd="1" destOrd="0" presId="urn:microsoft.com/office/officeart/2005/8/layout/vList6"/>
    <dgm:cxn modelId="{E31D9EFE-8DF8-404C-A48A-AE79DA6C7E12}" type="presParOf" srcId="{58D23300-FE28-4492-8886-3208AA34F5B6}" destId="{17FA0F1F-DCB9-4F95-BA37-2001AB342DD9}" srcOrd="2" destOrd="0" presId="urn:microsoft.com/office/officeart/2005/8/layout/vList6"/>
    <dgm:cxn modelId="{784D3B96-1271-4A7C-9F13-1DA54C3E8822}" type="presParOf" srcId="{17FA0F1F-DCB9-4F95-BA37-2001AB342DD9}" destId="{18D258E6-10D8-4A04-B35B-D522321AF663}" srcOrd="0" destOrd="0" presId="urn:microsoft.com/office/officeart/2005/8/layout/vList6"/>
    <dgm:cxn modelId="{7024CE09-D008-48B7-B0AB-550B987DCD28}" type="presParOf" srcId="{17FA0F1F-DCB9-4F95-BA37-2001AB342DD9}" destId="{1775DC34-C62A-426D-9DC9-94205D6D16F5}" srcOrd="1" destOrd="0" presId="urn:microsoft.com/office/officeart/2005/8/layout/vList6"/>
    <dgm:cxn modelId="{B06D8237-FCD4-43FE-8EAE-B1489350049C}" type="presParOf" srcId="{58D23300-FE28-4492-8886-3208AA34F5B6}" destId="{DD012CEB-E1E0-45E8-A7A7-D6E00C678507}" srcOrd="3" destOrd="0" presId="urn:microsoft.com/office/officeart/2005/8/layout/vList6"/>
    <dgm:cxn modelId="{2F6CCF85-6F0F-42C1-8457-7D716B392171}" type="presParOf" srcId="{58D23300-FE28-4492-8886-3208AA34F5B6}" destId="{C5BB495A-F8BB-4E7A-B3FD-9260F3109C14}" srcOrd="4" destOrd="0" presId="urn:microsoft.com/office/officeart/2005/8/layout/vList6"/>
    <dgm:cxn modelId="{F4664DB0-1E08-4A35-ABF9-CD075FA47F2D}" type="presParOf" srcId="{C5BB495A-F8BB-4E7A-B3FD-9260F3109C14}" destId="{6A0279AF-2EBA-4296-854C-754DB6DEA282}" srcOrd="0" destOrd="0" presId="urn:microsoft.com/office/officeart/2005/8/layout/vList6"/>
    <dgm:cxn modelId="{A47C2893-B5A3-4A44-B917-96364043B44C}" type="presParOf" srcId="{C5BB495A-F8BB-4E7A-B3FD-9260F3109C14}" destId="{4A1826E4-798C-4F99-8414-4AE284ACE960}" srcOrd="1" destOrd="0" presId="urn:microsoft.com/office/officeart/2005/8/layout/vList6"/>
    <dgm:cxn modelId="{9660A298-905F-40AD-B722-679224EB9502}" type="presParOf" srcId="{58D23300-FE28-4492-8886-3208AA34F5B6}" destId="{3D2E2B90-7ABF-4659-9C12-D5999D204AB4}" srcOrd="5" destOrd="0" presId="urn:microsoft.com/office/officeart/2005/8/layout/vList6"/>
    <dgm:cxn modelId="{FA1379E5-3332-4F48-AAEF-200A9109A11D}" type="presParOf" srcId="{58D23300-FE28-4492-8886-3208AA34F5B6}" destId="{CB4600C3-67D6-425B-947B-14E79E3865AC}" srcOrd="6" destOrd="0" presId="urn:microsoft.com/office/officeart/2005/8/layout/vList6"/>
    <dgm:cxn modelId="{ECE48F8D-FB7B-48C8-BC42-11E90B061029}" type="presParOf" srcId="{CB4600C3-67D6-425B-947B-14E79E3865AC}" destId="{211976F8-0ABA-49C4-832A-EA305BE52649}" srcOrd="0" destOrd="0" presId="urn:microsoft.com/office/officeart/2005/8/layout/vList6"/>
    <dgm:cxn modelId="{0140031A-8295-4538-8ECC-2DFA1CFC516A}" type="presParOf" srcId="{CB4600C3-67D6-425B-947B-14E79E3865AC}" destId="{1B4C7FC3-ECF5-4EE7-9C9F-128C139124B5}" srcOrd="1" destOrd="0" presId="urn:microsoft.com/office/officeart/2005/8/layout/vList6"/>
    <dgm:cxn modelId="{FAC2084B-3C2C-48DA-802D-3AAF1B02C272}" type="presParOf" srcId="{58D23300-FE28-4492-8886-3208AA34F5B6}" destId="{7D117DCA-A8C6-4BA4-A0D8-AF25BE6E680D}" srcOrd="7" destOrd="0" presId="urn:microsoft.com/office/officeart/2005/8/layout/vList6"/>
    <dgm:cxn modelId="{F6ECAB94-25B7-43C5-896E-C379F29FF13F}" type="presParOf" srcId="{58D23300-FE28-4492-8886-3208AA34F5B6}" destId="{CB7D95E5-41DA-4A0D-A9BA-F7F8DA93C05A}" srcOrd="8" destOrd="0" presId="urn:microsoft.com/office/officeart/2005/8/layout/vList6"/>
    <dgm:cxn modelId="{C9318145-C0FE-4128-81B8-2EA905877963}" type="presParOf" srcId="{CB7D95E5-41DA-4A0D-A9BA-F7F8DA93C05A}" destId="{F3652DD9-DB1E-4469-A376-F79B69022021}" srcOrd="0" destOrd="0" presId="urn:microsoft.com/office/officeart/2005/8/layout/vList6"/>
    <dgm:cxn modelId="{98F22A1D-2D9F-4648-9213-89B077E000A2}" type="presParOf" srcId="{CB7D95E5-41DA-4A0D-A9BA-F7F8DA93C05A}" destId="{DE2F9254-5729-4275-AACF-C2214E5556B9}" srcOrd="1" destOrd="0" presId="urn:microsoft.com/office/officeart/2005/8/layout/vList6"/>
    <dgm:cxn modelId="{A77276EC-31C8-43DA-9FBB-7B1A73D286AB}" type="presParOf" srcId="{58D23300-FE28-4492-8886-3208AA34F5B6}" destId="{8B230579-2FAE-410E-9E87-0158A167C949}" srcOrd="9" destOrd="0" presId="urn:microsoft.com/office/officeart/2005/8/layout/vList6"/>
    <dgm:cxn modelId="{1B180FC4-8977-4F5C-96CA-4A9883B95A90}" type="presParOf" srcId="{58D23300-FE28-4492-8886-3208AA34F5B6}" destId="{713D1611-25B0-46AB-A4E7-2C163118B3E4}" srcOrd="10" destOrd="0" presId="urn:microsoft.com/office/officeart/2005/8/layout/vList6"/>
    <dgm:cxn modelId="{70EAA478-12D6-46B7-A4F7-77B7AF98DC9C}" type="presParOf" srcId="{713D1611-25B0-46AB-A4E7-2C163118B3E4}" destId="{0F50FF14-829A-4688-B11C-4BC46062FAE9}" srcOrd="0" destOrd="0" presId="urn:microsoft.com/office/officeart/2005/8/layout/vList6"/>
    <dgm:cxn modelId="{705A6A23-E769-4FAF-8F35-3CC09EB4BED8}" type="presParOf" srcId="{713D1611-25B0-46AB-A4E7-2C163118B3E4}" destId="{F696BE0B-754F-400A-B32D-A96F645EC0FC}" srcOrd="1" destOrd="0" presId="urn:microsoft.com/office/officeart/2005/8/layout/vList6"/>
    <dgm:cxn modelId="{786A9582-90A3-4C75-A036-AD1E9CDF1A9F}" type="presParOf" srcId="{58D23300-FE28-4492-8886-3208AA34F5B6}" destId="{7DEE863E-1495-43E3-A739-CFD54B88F56C}" srcOrd="11" destOrd="0" presId="urn:microsoft.com/office/officeart/2005/8/layout/vList6"/>
    <dgm:cxn modelId="{08606008-F217-45E9-AB76-020E1E5A02BE}" type="presParOf" srcId="{58D23300-FE28-4492-8886-3208AA34F5B6}" destId="{506134ED-D57F-4796-B2DD-FE3F61BCEC6F}" srcOrd="12" destOrd="0" presId="urn:microsoft.com/office/officeart/2005/8/layout/vList6"/>
    <dgm:cxn modelId="{DB37075B-6C69-49B2-8B52-70C33B022475}" type="presParOf" srcId="{506134ED-D57F-4796-B2DD-FE3F61BCEC6F}" destId="{4CF1AE4E-C793-4960-A9A3-BA53075AD539}" srcOrd="0" destOrd="0" presId="urn:microsoft.com/office/officeart/2005/8/layout/vList6"/>
    <dgm:cxn modelId="{B57ED5A9-BC1E-436B-87A5-C93539342A4D}" type="presParOf" srcId="{506134ED-D57F-4796-B2DD-FE3F61BCEC6F}" destId="{C1C16485-FEED-4A07-BCED-FA6C4D8E21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88D032-45D7-47DE-B32D-6D1C6E3A91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3E6EAB2-7D60-4108-A568-8D871AA6BDAB}">
      <dgm:prSet phldrT="[Text]"/>
      <dgm:spPr/>
      <dgm:t>
        <a:bodyPr/>
        <a:lstStyle/>
        <a:p>
          <a:r>
            <a:rPr lang="en-US" dirty="0" smtClean="0"/>
            <a:t>RUU </a:t>
          </a:r>
          <a:r>
            <a:rPr lang="en-US" dirty="0" err="1" smtClean="0"/>
            <a:t>Disabilitas</a:t>
          </a:r>
          <a:r>
            <a:rPr lang="en-US" dirty="0" smtClean="0"/>
            <a:t> (</a:t>
          </a:r>
          <a:r>
            <a:rPr lang="en-US" dirty="0" err="1" smtClean="0"/>
            <a:t>Prolegnas</a:t>
          </a:r>
          <a:r>
            <a:rPr lang="en-US" dirty="0" smtClean="0"/>
            <a:t>  52)</a:t>
          </a:r>
          <a:endParaRPr lang="en-US" dirty="0"/>
        </a:p>
      </dgm:t>
    </dgm:pt>
    <dgm:pt modelId="{9155DC6D-7963-442B-845D-C6335BD42671}" type="parTrans" cxnId="{630F04A1-F1A2-47AF-98B2-D054492B0F4A}">
      <dgm:prSet/>
      <dgm:spPr/>
      <dgm:t>
        <a:bodyPr/>
        <a:lstStyle/>
        <a:p>
          <a:endParaRPr lang="en-US"/>
        </a:p>
      </dgm:t>
    </dgm:pt>
    <dgm:pt modelId="{FC5F1E3A-7C56-4265-9B32-C7E5F2723B44}" type="sibTrans" cxnId="{630F04A1-F1A2-47AF-98B2-D054492B0F4A}">
      <dgm:prSet/>
      <dgm:spPr/>
      <dgm:t>
        <a:bodyPr/>
        <a:lstStyle/>
        <a:p>
          <a:endParaRPr lang="en-US"/>
        </a:p>
      </dgm:t>
    </dgm:pt>
    <dgm:pt modelId="{A8CE9A29-F80B-44FA-8F11-267894D29BA9}">
      <dgm:prSet phldrT="[Text]"/>
      <dgm:spPr/>
      <dgm:t>
        <a:bodyPr/>
        <a:lstStyle/>
        <a:p>
          <a:r>
            <a:rPr lang="en-US" dirty="0" smtClean="0"/>
            <a:t>AKSI HAM </a:t>
          </a:r>
          <a:r>
            <a:rPr lang="en-US" dirty="0" err="1" smtClean="0"/>
            <a:t>ke</a:t>
          </a:r>
          <a:r>
            <a:rPr lang="en-US" dirty="0" smtClean="0"/>
            <a:t> 25 (</a:t>
          </a:r>
          <a:r>
            <a:rPr lang="en-US" dirty="0" err="1" smtClean="0"/>
            <a:t>Inpres</a:t>
          </a:r>
          <a:r>
            <a:rPr lang="en-US" dirty="0" smtClean="0"/>
            <a:t> 10/2015</a:t>
          </a:r>
          <a:endParaRPr lang="en-US" dirty="0"/>
        </a:p>
      </dgm:t>
    </dgm:pt>
    <dgm:pt modelId="{2B38A911-7616-410A-A7A1-B7C6A8611801}" type="parTrans" cxnId="{592FA572-AAF6-4BED-8BF2-4617AAFBD4A8}">
      <dgm:prSet/>
      <dgm:spPr/>
      <dgm:t>
        <a:bodyPr/>
        <a:lstStyle/>
        <a:p>
          <a:endParaRPr lang="en-US"/>
        </a:p>
      </dgm:t>
    </dgm:pt>
    <dgm:pt modelId="{B7E9963A-9A93-4542-B531-CE9CFD6E01F3}" type="sibTrans" cxnId="{592FA572-AAF6-4BED-8BF2-4617AAFBD4A8}">
      <dgm:prSet/>
      <dgm:spPr/>
      <dgm:t>
        <a:bodyPr/>
        <a:lstStyle/>
        <a:p>
          <a:endParaRPr lang="en-US"/>
        </a:p>
      </dgm:t>
    </dgm:pt>
    <dgm:pt modelId="{98D6F954-9C58-45FC-BA11-5CE87CE59F22}">
      <dgm:prSet phldrT="[Text]"/>
      <dgm:spPr/>
      <dgm:t>
        <a:bodyPr/>
        <a:lstStyle/>
        <a:p>
          <a:r>
            <a:rPr lang="en-US" dirty="0" smtClean="0"/>
            <a:t>RAN HAM (</a:t>
          </a:r>
          <a:r>
            <a:rPr lang="en-US" dirty="0" err="1" smtClean="0"/>
            <a:t>Perpres</a:t>
          </a:r>
          <a:r>
            <a:rPr lang="en-US" dirty="0" smtClean="0"/>
            <a:t> 75/2012)</a:t>
          </a:r>
          <a:endParaRPr lang="en-US" dirty="0"/>
        </a:p>
      </dgm:t>
    </dgm:pt>
    <dgm:pt modelId="{A3B14984-EA1F-47DC-98B0-458DF2E64BC4}" type="parTrans" cxnId="{8AC126B8-C5DB-4CB5-9F67-D595875190F6}">
      <dgm:prSet/>
      <dgm:spPr/>
      <dgm:t>
        <a:bodyPr/>
        <a:lstStyle/>
        <a:p>
          <a:endParaRPr lang="en-US"/>
        </a:p>
      </dgm:t>
    </dgm:pt>
    <dgm:pt modelId="{33D72473-152C-4F53-A7BE-3716D529C18E}" type="sibTrans" cxnId="{8AC126B8-C5DB-4CB5-9F67-D595875190F6}">
      <dgm:prSet/>
      <dgm:spPr/>
      <dgm:t>
        <a:bodyPr/>
        <a:lstStyle/>
        <a:p>
          <a:endParaRPr lang="en-US"/>
        </a:p>
      </dgm:t>
    </dgm:pt>
    <dgm:pt modelId="{0881C141-5CBD-4472-8FD6-75C48C7674EB}" type="pres">
      <dgm:prSet presAssocID="{3488D032-45D7-47DE-B32D-6D1C6E3A9198}" presName="compositeShape" presStyleCnt="0">
        <dgm:presLayoutVars>
          <dgm:chMax val="7"/>
          <dgm:dir/>
          <dgm:resizeHandles val="exact"/>
        </dgm:presLayoutVars>
      </dgm:prSet>
      <dgm:spPr/>
    </dgm:pt>
    <dgm:pt modelId="{020D810F-87E9-4C43-8B1E-4A0BD264436E}" type="pres">
      <dgm:prSet presAssocID="{43E6EAB2-7D60-4108-A568-8D871AA6BDAB}" presName="circ1" presStyleLbl="vennNode1" presStyleIdx="0" presStyleCnt="3"/>
      <dgm:spPr/>
      <dgm:t>
        <a:bodyPr/>
        <a:lstStyle/>
        <a:p>
          <a:endParaRPr lang="en-US"/>
        </a:p>
      </dgm:t>
    </dgm:pt>
    <dgm:pt modelId="{FECD750C-5B16-4A6E-8273-1F20A7CE78BB}" type="pres">
      <dgm:prSet presAssocID="{43E6EAB2-7D60-4108-A568-8D871AA6BD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B2A68-70A5-4CEA-9EFD-9B82314DC30A}" type="pres">
      <dgm:prSet presAssocID="{A8CE9A29-F80B-44FA-8F11-267894D29BA9}" presName="circ2" presStyleLbl="vennNode1" presStyleIdx="1" presStyleCnt="3"/>
      <dgm:spPr/>
      <dgm:t>
        <a:bodyPr/>
        <a:lstStyle/>
        <a:p>
          <a:endParaRPr lang="en-US"/>
        </a:p>
      </dgm:t>
    </dgm:pt>
    <dgm:pt modelId="{14B9EE8D-1412-4ED5-94B9-B98C05168C18}" type="pres">
      <dgm:prSet presAssocID="{A8CE9A29-F80B-44FA-8F11-267894D29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0A547-D46C-4A9A-897B-E5AE8F462F72}" type="pres">
      <dgm:prSet presAssocID="{98D6F954-9C58-45FC-BA11-5CE87CE59F22}" presName="circ3" presStyleLbl="vennNode1" presStyleIdx="2" presStyleCnt="3"/>
      <dgm:spPr/>
      <dgm:t>
        <a:bodyPr/>
        <a:lstStyle/>
        <a:p>
          <a:endParaRPr lang="en-US"/>
        </a:p>
      </dgm:t>
    </dgm:pt>
    <dgm:pt modelId="{39A8AF15-C51C-43F1-98E2-4E7E9CF4F19D}" type="pres">
      <dgm:prSet presAssocID="{98D6F954-9C58-45FC-BA11-5CE87CE59F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FBD5D-5C1C-4727-BA7F-54BD5BEAC16B}" type="presOf" srcId="{43E6EAB2-7D60-4108-A568-8D871AA6BDAB}" destId="{020D810F-87E9-4C43-8B1E-4A0BD264436E}" srcOrd="0" destOrd="0" presId="urn:microsoft.com/office/officeart/2005/8/layout/venn1"/>
    <dgm:cxn modelId="{630F04A1-F1A2-47AF-98B2-D054492B0F4A}" srcId="{3488D032-45D7-47DE-B32D-6D1C6E3A9198}" destId="{43E6EAB2-7D60-4108-A568-8D871AA6BDAB}" srcOrd="0" destOrd="0" parTransId="{9155DC6D-7963-442B-845D-C6335BD42671}" sibTransId="{FC5F1E3A-7C56-4265-9B32-C7E5F2723B44}"/>
    <dgm:cxn modelId="{51977320-384C-4D03-98BC-51BD457356B5}" type="presOf" srcId="{A8CE9A29-F80B-44FA-8F11-267894D29BA9}" destId="{14B9EE8D-1412-4ED5-94B9-B98C05168C18}" srcOrd="1" destOrd="0" presId="urn:microsoft.com/office/officeart/2005/8/layout/venn1"/>
    <dgm:cxn modelId="{8AC126B8-C5DB-4CB5-9F67-D595875190F6}" srcId="{3488D032-45D7-47DE-B32D-6D1C6E3A9198}" destId="{98D6F954-9C58-45FC-BA11-5CE87CE59F22}" srcOrd="2" destOrd="0" parTransId="{A3B14984-EA1F-47DC-98B0-458DF2E64BC4}" sibTransId="{33D72473-152C-4F53-A7BE-3716D529C18E}"/>
    <dgm:cxn modelId="{0CD1B025-43F7-47C0-9D80-E8B207C48621}" type="presOf" srcId="{98D6F954-9C58-45FC-BA11-5CE87CE59F22}" destId="{04D0A547-D46C-4A9A-897B-E5AE8F462F72}" srcOrd="0" destOrd="0" presId="urn:microsoft.com/office/officeart/2005/8/layout/venn1"/>
    <dgm:cxn modelId="{592FA572-AAF6-4BED-8BF2-4617AAFBD4A8}" srcId="{3488D032-45D7-47DE-B32D-6D1C6E3A9198}" destId="{A8CE9A29-F80B-44FA-8F11-267894D29BA9}" srcOrd="1" destOrd="0" parTransId="{2B38A911-7616-410A-A7A1-B7C6A8611801}" sibTransId="{B7E9963A-9A93-4542-B531-CE9CFD6E01F3}"/>
    <dgm:cxn modelId="{F87F051B-6DF8-4B07-A696-D9CF8442F566}" type="presOf" srcId="{98D6F954-9C58-45FC-BA11-5CE87CE59F22}" destId="{39A8AF15-C51C-43F1-98E2-4E7E9CF4F19D}" srcOrd="1" destOrd="0" presId="urn:microsoft.com/office/officeart/2005/8/layout/venn1"/>
    <dgm:cxn modelId="{87D5D6E6-2C0E-40F5-96FC-76A48090B12F}" type="presOf" srcId="{43E6EAB2-7D60-4108-A568-8D871AA6BDAB}" destId="{FECD750C-5B16-4A6E-8273-1F20A7CE78BB}" srcOrd="1" destOrd="0" presId="urn:microsoft.com/office/officeart/2005/8/layout/venn1"/>
    <dgm:cxn modelId="{B96BDC3B-EED5-4281-A77F-E2B242CAC0A6}" type="presOf" srcId="{A8CE9A29-F80B-44FA-8F11-267894D29BA9}" destId="{8E3B2A68-70A5-4CEA-9EFD-9B82314DC30A}" srcOrd="0" destOrd="0" presId="urn:microsoft.com/office/officeart/2005/8/layout/venn1"/>
    <dgm:cxn modelId="{79E47CD5-CFDC-48BE-B6E6-D1E1B3EA3431}" type="presOf" srcId="{3488D032-45D7-47DE-B32D-6D1C6E3A9198}" destId="{0881C141-5CBD-4472-8FD6-75C48C7674EB}" srcOrd="0" destOrd="0" presId="urn:microsoft.com/office/officeart/2005/8/layout/venn1"/>
    <dgm:cxn modelId="{CC28A39F-7B1F-41EC-ACBE-D9B558C93C4F}" type="presParOf" srcId="{0881C141-5CBD-4472-8FD6-75C48C7674EB}" destId="{020D810F-87E9-4C43-8B1E-4A0BD264436E}" srcOrd="0" destOrd="0" presId="urn:microsoft.com/office/officeart/2005/8/layout/venn1"/>
    <dgm:cxn modelId="{13442E06-A4D6-47D5-8536-89A0848408CD}" type="presParOf" srcId="{0881C141-5CBD-4472-8FD6-75C48C7674EB}" destId="{FECD750C-5B16-4A6E-8273-1F20A7CE78BB}" srcOrd="1" destOrd="0" presId="urn:microsoft.com/office/officeart/2005/8/layout/venn1"/>
    <dgm:cxn modelId="{6351D066-1228-4D94-8E29-DA2695A22D54}" type="presParOf" srcId="{0881C141-5CBD-4472-8FD6-75C48C7674EB}" destId="{8E3B2A68-70A5-4CEA-9EFD-9B82314DC30A}" srcOrd="2" destOrd="0" presId="urn:microsoft.com/office/officeart/2005/8/layout/venn1"/>
    <dgm:cxn modelId="{C8109BF6-022F-4D18-9A2E-AAF2161B96DA}" type="presParOf" srcId="{0881C141-5CBD-4472-8FD6-75C48C7674EB}" destId="{14B9EE8D-1412-4ED5-94B9-B98C05168C18}" srcOrd="3" destOrd="0" presId="urn:microsoft.com/office/officeart/2005/8/layout/venn1"/>
    <dgm:cxn modelId="{F932D8DB-3203-4F96-B51E-B732AB7B7A16}" type="presParOf" srcId="{0881C141-5CBD-4472-8FD6-75C48C7674EB}" destId="{04D0A547-D46C-4A9A-897B-E5AE8F462F72}" srcOrd="4" destOrd="0" presId="urn:microsoft.com/office/officeart/2005/8/layout/venn1"/>
    <dgm:cxn modelId="{017E73E9-22DB-4E86-BE40-DC7D11E3954E}" type="presParOf" srcId="{0881C141-5CBD-4472-8FD6-75C48C7674EB}" destId="{39A8AF15-C51C-43F1-98E2-4E7E9CF4F1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862B9-F7B5-44DD-8D9D-0060C81BCB6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D7D403C7-3F13-47C1-9998-600B1719B214}">
      <dgm:prSet phldrT="[Text]" custT="1"/>
      <dgm:spPr/>
      <dgm:t>
        <a:bodyPr/>
        <a:lstStyle/>
        <a:p>
          <a:r>
            <a:rPr lang="id-ID" sz="1600" dirty="0" smtClean="0"/>
            <a:t>1. Anak </a:t>
          </a:r>
          <a:r>
            <a:rPr lang="en-US" sz="1600" dirty="0" smtClean="0"/>
            <a:t>B</a:t>
          </a:r>
          <a:r>
            <a:rPr lang="id-ID" sz="1600" dirty="0" smtClean="0"/>
            <a:t>alita </a:t>
          </a:r>
          <a:r>
            <a:rPr lang="en-US" sz="1600" dirty="0" smtClean="0"/>
            <a:t>T</a:t>
          </a:r>
          <a:r>
            <a:rPr lang="id-ID" sz="1600" dirty="0" smtClean="0"/>
            <a:t>erlantar </a:t>
          </a:r>
          <a:endParaRPr lang="id-ID" sz="1600" dirty="0"/>
        </a:p>
      </dgm:t>
    </dgm:pt>
    <dgm:pt modelId="{6166F966-6795-4982-A7DF-59B05EB61A09}" type="parTrans" cxnId="{BB4D5D8F-E03B-4F93-B894-1E0A1893EBFF}">
      <dgm:prSet/>
      <dgm:spPr/>
      <dgm:t>
        <a:bodyPr/>
        <a:lstStyle/>
        <a:p>
          <a:endParaRPr lang="id-ID" sz="1600"/>
        </a:p>
      </dgm:t>
    </dgm:pt>
    <dgm:pt modelId="{C682FBC4-C180-469A-BFF1-8B33C4A26629}" type="sibTrans" cxnId="{BB4D5D8F-E03B-4F93-B894-1E0A1893EBFF}">
      <dgm:prSet/>
      <dgm:spPr/>
      <dgm:t>
        <a:bodyPr/>
        <a:lstStyle/>
        <a:p>
          <a:endParaRPr lang="id-ID" sz="1600"/>
        </a:p>
      </dgm:t>
    </dgm:pt>
    <dgm:pt modelId="{6D98A5B5-7D0E-4006-9937-9BD7F9891F36}">
      <dgm:prSet phldrT="[Text]" custT="1"/>
      <dgm:spPr/>
      <dgm:t>
        <a:bodyPr/>
        <a:lstStyle/>
        <a:p>
          <a:r>
            <a:rPr lang="id-ID" sz="1600" dirty="0" smtClean="0"/>
            <a:t>2. Anak </a:t>
          </a:r>
          <a:r>
            <a:rPr lang="en-US" sz="1600" dirty="0" smtClean="0"/>
            <a:t>T</a:t>
          </a:r>
          <a:r>
            <a:rPr lang="id-ID" sz="1600" dirty="0" smtClean="0"/>
            <a:t>erlantar</a:t>
          </a:r>
          <a:endParaRPr lang="id-ID" sz="1600" dirty="0"/>
        </a:p>
      </dgm:t>
    </dgm:pt>
    <dgm:pt modelId="{60038428-38D9-437E-A23B-39BE5F432AFB}" type="parTrans" cxnId="{22F64F9C-33B4-4366-AA9F-336FA415B424}">
      <dgm:prSet/>
      <dgm:spPr/>
      <dgm:t>
        <a:bodyPr/>
        <a:lstStyle/>
        <a:p>
          <a:endParaRPr lang="id-ID" sz="1600"/>
        </a:p>
      </dgm:t>
    </dgm:pt>
    <dgm:pt modelId="{6CAF76A0-A8B9-4B07-B945-BE828E66543D}" type="sibTrans" cxnId="{22F64F9C-33B4-4366-AA9F-336FA415B424}">
      <dgm:prSet/>
      <dgm:spPr/>
      <dgm:t>
        <a:bodyPr/>
        <a:lstStyle/>
        <a:p>
          <a:endParaRPr lang="id-ID" sz="1600"/>
        </a:p>
      </dgm:t>
    </dgm:pt>
    <dgm:pt modelId="{00426389-3D46-481B-8238-5DDE7E51D05D}">
      <dgm:prSet phldrT="[Text]" custT="1"/>
      <dgm:spPr/>
      <dgm:t>
        <a:bodyPr/>
        <a:lstStyle/>
        <a:p>
          <a:pPr marL="182563" indent="-182563"/>
          <a:r>
            <a:rPr lang="id-ID" sz="1600" dirty="0" smtClean="0"/>
            <a:t>3. Anak yang </a:t>
          </a:r>
          <a:r>
            <a:rPr lang="en-US" sz="1600" dirty="0" smtClean="0"/>
            <a:t>B</a:t>
          </a:r>
          <a:r>
            <a:rPr lang="id-ID" sz="1600" dirty="0" smtClean="0"/>
            <a:t>erhadapan dengan </a:t>
          </a:r>
          <a:r>
            <a:rPr lang="en-US" sz="1600" dirty="0" smtClean="0"/>
            <a:t>H</a:t>
          </a:r>
          <a:r>
            <a:rPr lang="id-ID" sz="1600" dirty="0" smtClean="0"/>
            <a:t>ukum</a:t>
          </a:r>
          <a:endParaRPr lang="id-ID" sz="1600" dirty="0"/>
        </a:p>
      </dgm:t>
    </dgm:pt>
    <dgm:pt modelId="{2EFE8843-6E33-4049-BC02-6991C7403574}" type="parTrans" cxnId="{844F2DB7-B96A-4D77-A88D-1A2F8BF9D3EC}">
      <dgm:prSet/>
      <dgm:spPr/>
      <dgm:t>
        <a:bodyPr/>
        <a:lstStyle/>
        <a:p>
          <a:endParaRPr lang="id-ID" sz="1600"/>
        </a:p>
      </dgm:t>
    </dgm:pt>
    <dgm:pt modelId="{34CA1219-0637-4749-987D-C1EC1F33EAE2}" type="sibTrans" cxnId="{844F2DB7-B96A-4D77-A88D-1A2F8BF9D3EC}">
      <dgm:prSet/>
      <dgm:spPr/>
      <dgm:t>
        <a:bodyPr/>
        <a:lstStyle/>
        <a:p>
          <a:endParaRPr lang="id-ID" sz="1600"/>
        </a:p>
      </dgm:t>
    </dgm:pt>
    <dgm:pt modelId="{E5984B8B-7BA9-450A-B52A-5DD486E4666F}">
      <dgm:prSet phldrT="[Text]" custT="1"/>
      <dgm:spPr/>
      <dgm:t>
        <a:bodyPr/>
        <a:lstStyle/>
        <a:p>
          <a:r>
            <a:rPr lang="id-ID" sz="1600" dirty="0" smtClean="0"/>
            <a:t>4. Anak Jalanan</a:t>
          </a:r>
          <a:endParaRPr lang="id-ID" sz="1600" dirty="0"/>
        </a:p>
      </dgm:t>
    </dgm:pt>
    <dgm:pt modelId="{917195A5-53ED-41E3-A0F8-8F63294AAC90}" type="parTrans" cxnId="{34A6A569-B163-4420-9668-460EE7F5A169}">
      <dgm:prSet/>
      <dgm:spPr/>
      <dgm:t>
        <a:bodyPr/>
        <a:lstStyle/>
        <a:p>
          <a:endParaRPr lang="id-ID" sz="1600"/>
        </a:p>
      </dgm:t>
    </dgm:pt>
    <dgm:pt modelId="{C18EC5D0-08FE-4E03-A098-5CE3B7855C38}" type="sibTrans" cxnId="{34A6A569-B163-4420-9668-460EE7F5A169}">
      <dgm:prSet/>
      <dgm:spPr/>
      <dgm:t>
        <a:bodyPr/>
        <a:lstStyle/>
        <a:p>
          <a:endParaRPr lang="id-ID" sz="1600"/>
        </a:p>
      </dgm:t>
    </dgm:pt>
    <dgm:pt modelId="{E083085C-9B5E-4555-B5A7-C0C6146B6DB7}">
      <dgm:prSet phldrT="[Text]" custT="1"/>
      <dgm:spPr/>
      <dgm:t>
        <a:bodyPr/>
        <a:lstStyle/>
        <a:p>
          <a:pPr marL="182563" indent="-182563"/>
          <a:r>
            <a:rPr lang="id-ID" sz="1600" smtClean="0"/>
            <a:t>5. Anak dengan Kedisabilitasan (ADK)</a:t>
          </a:r>
          <a:endParaRPr lang="id-ID" sz="1600"/>
        </a:p>
      </dgm:t>
    </dgm:pt>
    <dgm:pt modelId="{8A296FE0-C9F3-42DF-930A-4904CFA47283}" type="parTrans" cxnId="{F0EB1B80-A36D-445D-BD5C-B6D27B17D855}">
      <dgm:prSet/>
      <dgm:spPr/>
      <dgm:t>
        <a:bodyPr/>
        <a:lstStyle/>
        <a:p>
          <a:endParaRPr lang="id-ID" sz="1600"/>
        </a:p>
      </dgm:t>
    </dgm:pt>
    <dgm:pt modelId="{AAC9490A-042A-4F62-9C37-44D12CE6123E}" type="sibTrans" cxnId="{F0EB1B80-A36D-445D-BD5C-B6D27B17D855}">
      <dgm:prSet/>
      <dgm:spPr/>
      <dgm:t>
        <a:bodyPr/>
        <a:lstStyle/>
        <a:p>
          <a:endParaRPr lang="id-ID" sz="1600"/>
        </a:p>
      </dgm:t>
    </dgm:pt>
    <dgm:pt modelId="{928158B5-C179-46B8-9169-38D392A0F8FE}">
      <dgm:prSet phldrT="[Text]" custT="1"/>
      <dgm:spPr/>
      <dgm:t>
        <a:bodyPr/>
        <a:lstStyle/>
        <a:p>
          <a:pPr marL="182563" indent="-182563"/>
          <a:r>
            <a:rPr lang="id-ID" sz="1600" smtClean="0"/>
            <a:t>6. Anak yang menjadi Korban Tindak Kekerasan atau Diperlakukan Salah</a:t>
          </a:r>
          <a:endParaRPr lang="id-ID" sz="1600"/>
        </a:p>
      </dgm:t>
    </dgm:pt>
    <dgm:pt modelId="{99722E39-3EB8-4863-851C-58CE14872841}" type="parTrans" cxnId="{ACE6DDA4-DF70-4208-9C83-4EA4F0C2C8C4}">
      <dgm:prSet/>
      <dgm:spPr/>
      <dgm:t>
        <a:bodyPr/>
        <a:lstStyle/>
        <a:p>
          <a:endParaRPr lang="id-ID" sz="1600"/>
        </a:p>
      </dgm:t>
    </dgm:pt>
    <dgm:pt modelId="{4A02371E-F7A8-47DB-B964-03610EFD4BF6}" type="sibTrans" cxnId="{ACE6DDA4-DF70-4208-9C83-4EA4F0C2C8C4}">
      <dgm:prSet/>
      <dgm:spPr/>
      <dgm:t>
        <a:bodyPr/>
        <a:lstStyle/>
        <a:p>
          <a:endParaRPr lang="id-ID" sz="1600"/>
        </a:p>
      </dgm:t>
    </dgm:pt>
    <dgm:pt modelId="{DEE302B2-B894-4DCF-B2B0-C632D3050DFC}">
      <dgm:prSet phldrT="[Text]" custT="1"/>
      <dgm:spPr/>
      <dgm:t>
        <a:bodyPr/>
        <a:lstStyle/>
        <a:p>
          <a:pPr marL="182563" indent="-182563"/>
          <a:r>
            <a:rPr lang="id-ID" sz="1600" dirty="0" smtClean="0"/>
            <a:t>7. Anak yang memerlukan </a:t>
          </a:r>
          <a:r>
            <a:rPr lang="en-US" sz="1600" dirty="0" smtClean="0"/>
            <a:t>P</a:t>
          </a:r>
          <a:r>
            <a:rPr lang="id-ID" sz="1600" dirty="0" smtClean="0"/>
            <a:t>erlindungan </a:t>
          </a:r>
          <a:r>
            <a:rPr lang="en-US" sz="1600" dirty="0" smtClean="0"/>
            <a:t>K</a:t>
          </a:r>
          <a:r>
            <a:rPr lang="id-ID" sz="1600" dirty="0" smtClean="0"/>
            <a:t>husus</a:t>
          </a:r>
          <a:endParaRPr lang="id-ID" sz="1600" dirty="0"/>
        </a:p>
      </dgm:t>
    </dgm:pt>
    <dgm:pt modelId="{C65DFA71-D988-424C-8105-60EF8C6C66AA}" type="parTrans" cxnId="{D813E850-E51F-477B-A1E3-C266B2CA000A}">
      <dgm:prSet/>
      <dgm:spPr/>
      <dgm:t>
        <a:bodyPr/>
        <a:lstStyle/>
        <a:p>
          <a:endParaRPr lang="id-ID" sz="1600"/>
        </a:p>
      </dgm:t>
    </dgm:pt>
    <dgm:pt modelId="{6541F757-1145-49D1-B801-F5411C6C6893}" type="sibTrans" cxnId="{D813E850-E51F-477B-A1E3-C266B2CA000A}">
      <dgm:prSet/>
      <dgm:spPr/>
      <dgm:t>
        <a:bodyPr/>
        <a:lstStyle/>
        <a:p>
          <a:endParaRPr lang="id-ID" sz="1600"/>
        </a:p>
      </dgm:t>
    </dgm:pt>
    <dgm:pt modelId="{0446D2A9-745B-4BDE-9FB0-FBD98B6D7F52}">
      <dgm:prSet phldrT="[Text]" custT="1"/>
      <dgm:spPr/>
      <dgm:t>
        <a:bodyPr/>
        <a:lstStyle/>
        <a:p>
          <a:r>
            <a:rPr lang="id-ID" sz="1600" smtClean="0"/>
            <a:t>8. Lanjut Usia Terlantar</a:t>
          </a:r>
          <a:endParaRPr lang="id-ID" sz="1600"/>
        </a:p>
      </dgm:t>
    </dgm:pt>
    <dgm:pt modelId="{789FE064-448A-4FB4-B046-971C81E8CEF8}" type="parTrans" cxnId="{B8E32B8F-B833-4455-BB65-AEE9738AF12A}">
      <dgm:prSet/>
      <dgm:spPr/>
      <dgm:t>
        <a:bodyPr/>
        <a:lstStyle/>
        <a:p>
          <a:endParaRPr lang="id-ID" sz="1600"/>
        </a:p>
      </dgm:t>
    </dgm:pt>
    <dgm:pt modelId="{48F8F475-3FA7-4430-9DE5-FB0EDA62052F}" type="sibTrans" cxnId="{B8E32B8F-B833-4455-BB65-AEE9738AF12A}">
      <dgm:prSet/>
      <dgm:spPr/>
      <dgm:t>
        <a:bodyPr/>
        <a:lstStyle/>
        <a:p>
          <a:endParaRPr lang="id-ID" sz="1600"/>
        </a:p>
      </dgm:t>
    </dgm:pt>
    <dgm:pt modelId="{3C26C292-4652-44D0-A7F4-920E6BDEE944}" type="pres">
      <dgm:prSet presAssocID="{DEC862B9-F7B5-44DD-8D9D-0060C81BCB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611E329-8274-42BF-9B24-0CB2BBD8FA6C}" type="pres">
      <dgm:prSet presAssocID="{D7D403C7-3F13-47C1-9998-600B1719B214}" presName="parentLin" presStyleCnt="0"/>
      <dgm:spPr/>
      <dgm:t>
        <a:bodyPr/>
        <a:lstStyle/>
        <a:p>
          <a:endParaRPr lang="id-ID"/>
        </a:p>
      </dgm:t>
    </dgm:pt>
    <dgm:pt modelId="{D571250D-C78D-493D-A5F1-B80B6C61D72D}" type="pres">
      <dgm:prSet presAssocID="{D7D403C7-3F13-47C1-9998-600B1719B214}" presName="parentLeftMargin" presStyleLbl="node1" presStyleIdx="0" presStyleCnt="8"/>
      <dgm:spPr/>
      <dgm:t>
        <a:bodyPr/>
        <a:lstStyle/>
        <a:p>
          <a:endParaRPr lang="id-ID"/>
        </a:p>
      </dgm:t>
    </dgm:pt>
    <dgm:pt modelId="{105E91BF-B6EF-4897-A26B-331A0FD4251A}" type="pres">
      <dgm:prSet presAssocID="{D7D403C7-3F13-47C1-9998-600B1719B214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5EBAE-2DD4-495F-9FA4-6A8D2E90151A}" type="pres">
      <dgm:prSet presAssocID="{D7D403C7-3F13-47C1-9998-600B1719B214}" presName="negativeSpace" presStyleCnt="0"/>
      <dgm:spPr/>
      <dgm:t>
        <a:bodyPr/>
        <a:lstStyle/>
        <a:p>
          <a:endParaRPr lang="id-ID"/>
        </a:p>
      </dgm:t>
    </dgm:pt>
    <dgm:pt modelId="{4906687E-5EDE-4C3E-A8A7-3D4280AF0138}" type="pres">
      <dgm:prSet presAssocID="{D7D403C7-3F13-47C1-9998-600B1719B214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454919-D9E1-42B1-B159-67DDE645BEDD}" type="pres">
      <dgm:prSet presAssocID="{C682FBC4-C180-469A-BFF1-8B33C4A26629}" presName="spaceBetweenRectangles" presStyleCnt="0"/>
      <dgm:spPr/>
      <dgm:t>
        <a:bodyPr/>
        <a:lstStyle/>
        <a:p>
          <a:endParaRPr lang="id-ID"/>
        </a:p>
      </dgm:t>
    </dgm:pt>
    <dgm:pt modelId="{CC66D940-E847-478E-9CBC-AE738215E96D}" type="pres">
      <dgm:prSet presAssocID="{6D98A5B5-7D0E-4006-9937-9BD7F9891F36}" presName="parentLin" presStyleCnt="0"/>
      <dgm:spPr/>
      <dgm:t>
        <a:bodyPr/>
        <a:lstStyle/>
        <a:p>
          <a:endParaRPr lang="id-ID"/>
        </a:p>
      </dgm:t>
    </dgm:pt>
    <dgm:pt modelId="{C0BB9301-48A4-4B8F-BFF4-E7E188D11E65}" type="pres">
      <dgm:prSet presAssocID="{6D98A5B5-7D0E-4006-9937-9BD7F9891F36}" presName="parentLeftMargin" presStyleLbl="node1" presStyleIdx="0" presStyleCnt="8"/>
      <dgm:spPr/>
      <dgm:t>
        <a:bodyPr/>
        <a:lstStyle/>
        <a:p>
          <a:endParaRPr lang="id-ID"/>
        </a:p>
      </dgm:t>
    </dgm:pt>
    <dgm:pt modelId="{7C05E0FB-44ED-42A3-BB8E-F8F6F9ECEE34}" type="pres">
      <dgm:prSet presAssocID="{6D98A5B5-7D0E-4006-9937-9BD7F9891F36}" presName="parentText" presStyleLbl="node1" presStyleIdx="1" presStyleCnt="8" custScaleX="142857" custLinFactNeighborX="43217" custLinFactNeighborY="270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CF1B4-FD82-4002-9468-54FB4A0D2A75}" type="pres">
      <dgm:prSet presAssocID="{6D98A5B5-7D0E-4006-9937-9BD7F9891F36}" presName="negativeSpace" presStyleCnt="0"/>
      <dgm:spPr/>
      <dgm:t>
        <a:bodyPr/>
        <a:lstStyle/>
        <a:p>
          <a:endParaRPr lang="id-ID"/>
        </a:p>
      </dgm:t>
    </dgm:pt>
    <dgm:pt modelId="{CE06D1AE-E2BA-4278-A41B-5C01F4AA8EA1}" type="pres">
      <dgm:prSet presAssocID="{6D98A5B5-7D0E-4006-9937-9BD7F9891F36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66EAD-F444-4621-B605-3C5FD311767E}" type="pres">
      <dgm:prSet presAssocID="{6CAF76A0-A8B9-4B07-B945-BE828E66543D}" presName="spaceBetweenRectangles" presStyleCnt="0"/>
      <dgm:spPr/>
      <dgm:t>
        <a:bodyPr/>
        <a:lstStyle/>
        <a:p>
          <a:endParaRPr lang="id-ID"/>
        </a:p>
      </dgm:t>
    </dgm:pt>
    <dgm:pt modelId="{5DD5DBCD-947F-4A9C-977D-F42FF214A5F6}" type="pres">
      <dgm:prSet presAssocID="{00426389-3D46-481B-8238-5DDE7E51D05D}" presName="parentLin" presStyleCnt="0"/>
      <dgm:spPr/>
      <dgm:t>
        <a:bodyPr/>
        <a:lstStyle/>
        <a:p>
          <a:endParaRPr lang="id-ID"/>
        </a:p>
      </dgm:t>
    </dgm:pt>
    <dgm:pt modelId="{C6976F80-005B-42D5-8858-67385848374C}" type="pres">
      <dgm:prSet presAssocID="{00426389-3D46-481B-8238-5DDE7E51D05D}" presName="parentLeftMargin" presStyleLbl="node1" presStyleIdx="1" presStyleCnt="8"/>
      <dgm:spPr/>
      <dgm:t>
        <a:bodyPr/>
        <a:lstStyle/>
        <a:p>
          <a:endParaRPr lang="id-ID"/>
        </a:p>
      </dgm:t>
    </dgm:pt>
    <dgm:pt modelId="{5B7D1BD7-7FBC-44AD-9F74-37AA065E92B4}" type="pres">
      <dgm:prSet presAssocID="{00426389-3D46-481B-8238-5DDE7E51D05D}" presName="parentText" presStyleLbl="node1" presStyleIdx="2" presStyleCnt="8" custScaleX="142857" custScaleY="10678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11CF6-CC60-4D3D-8F32-6AF64ABA684C}" type="pres">
      <dgm:prSet presAssocID="{00426389-3D46-481B-8238-5DDE7E51D05D}" presName="negativeSpace" presStyleCnt="0"/>
      <dgm:spPr/>
      <dgm:t>
        <a:bodyPr/>
        <a:lstStyle/>
        <a:p>
          <a:endParaRPr lang="id-ID"/>
        </a:p>
      </dgm:t>
    </dgm:pt>
    <dgm:pt modelId="{B41AABF0-6100-4CF5-9B75-4BCF4B932ADB}" type="pres">
      <dgm:prSet presAssocID="{00426389-3D46-481B-8238-5DDE7E51D05D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DAA92D-6C24-45B7-9C0E-515821F104BA}" type="pres">
      <dgm:prSet presAssocID="{34CA1219-0637-4749-987D-C1EC1F33EAE2}" presName="spaceBetweenRectangles" presStyleCnt="0"/>
      <dgm:spPr/>
      <dgm:t>
        <a:bodyPr/>
        <a:lstStyle/>
        <a:p>
          <a:endParaRPr lang="id-ID"/>
        </a:p>
      </dgm:t>
    </dgm:pt>
    <dgm:pt modelId="{7563BABD-495E-49AA-B007-A6C58A3E43AF}" type="pres">
      <dgm:prSet presAssocID="{E5984B8B-7BA9-450A-B52A-5DD486E4666F}" presName="parentLin" presStyleCnt="0"/>
      <dgm:spPr/>
      <dgm:t>
        <a:bodyPr/>
        <a:lstStyle/>
        <a:p>
          <a:endParaRPr lang="id-ID"/>
        </a:p>
      </dgm:t>
    </dgm:pt>
    <dgm:pt modelId="{1AED3159-7A33-4319-9DED-0610F122CEC9}" type="pres">
      <dgm:prSet presAssocID="{E5984B8B-7BA9-450A-B52A-5DD486E4666F}" presName="parentLeftMargin" presStyleLbl="node1" presStyleIdx="2" presStyleCnt="8"/>
      <dgm:spPr/>
      <dgm:t>
        <a:bodyPr/>
        <a:lstStyle/>
        <a:p>
          <a:endParaRPr lang="id-ID"/>
        </a:p>
      </dgm:t>
    </dgm:pt>
    <dgm:pt modelId="{D5273E63-6893-48DA-BC2B-8A40F5D2EB9F}" type="pres">
      <dgm:prSet presAssocID="{E5984B8B-7BA9-450A-B52A-5DD486E4666F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D3AF77-2240-4C2F-B268-5BA2363CC5F2}" type="pres">
      <dgm:prSet presAssocID="{E5984B8B-7BA9-450A-B52A-5DD486E4666F}" presName="negativeSpace" presStyleCnt="0"/>
      <dgm:spPr/>
      <dgm:t>
        <a:bodyPr/>
        <a:lstStyle/>
        <a:p>
          <a:endParaRPr lang="id-ID"/>
        </a:p>
      </dgm:t>
    </dgm:pt>
    <dgm:pt modelId="{D0E47452-621C-4B10-B756-61346B7D4AE3}" type="pres">
      <dgm:prSet presAssocID="{E5984B8B-7BA9-450A-B52A-5DD486E4666F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3E76D-C689-4081-A5E9-C6BAF84F514D}" type="pres">
      <dgm:prSet presAssocID="{C18EC5D0-08FE-4E03-A098-5CE3B7855C38}" presName="spaceBetweenRectangles" presStyleCnt="0"/>
      <dgm:spPr/>
      <dgm:t>
        <a:bodyPr/>
        <a:lstStyle/>
        <a:p>
          <a:endParaRPr lang="id-ID"/>
        </a:p>
      </dgm:t>
    </dgm:pt>
    <dgm:pt modelId="{AC94916D-B22D-476C-A4DB-AF28B9EC2EDA}" type="pres">
      <dgm:prSet presAssocID="{E083085C-9B5E-4555-B5A7-C0C6146B6DB7}" presName="parentLin" presStyleCnt="0"/>
      <dgm:spPr/>
      <dgm:t>
        <a:bodyPr/>
        <a:lstStyle/>
        <a:p>
          <a:endParaRPr lang="id-ID"/>
        </a:p>
      </dgm:t>
    </dgm:pt>
    <dgm:pt modelId="{629D029F-6583-45DB-B78D-1DAB113CFB6F}" type="pres">
      <dgm:prSet presAssocID="{E083085C-9B5E-4555-B5A7-C0C6146B6DB7}" presName="parentLeftMargin" presStyleLbl="node1" presStyleIdx="3" presStyleCnt="8"/>
      <dgm:spPr/>
      <dgm:t>
        <a:bodyPr/>
        <a:lstStyle/>
        <a:p>
          <a:endParaRPr lang="id-ID"/>
        </a:p>
      </dgm:t>
    </dgm:pt>
    <dgm:pt modelId="{98B59B0B-3490-437C-BB5A-2311DD021871}" type="pres">
      <dgm:prSet presAssocID="{E083085C-9B5E-4555-B5A7-C0C6146B6DB7}" presName="parentText" presStyleLbl="node1" presStyleIdx="4" presStyleCnt="8" custScaleX="142857" custScaleY="14222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A524C8-D5CE-4ED2-91DB-33ED6F867B2D}" type="pres">
      <dgm:prSet presAssocID="{E083085C-9B5E-4555-B5A7-C0C6146B6DB7}" presName="negativeSpace" presStyleCnt="0"/>
      <dgm:spPr/>
      <dgm:t>
        <a:bodyPr/>
        <a:lstStyle/>
        <a:p>
          <a:endParaRPr lang="id-ID"/>
        </a:p>
      </dgm:t>
    </dgm:pt>
    <dgm:pt modelId="{0935E346-2000-463E-A948-71F9925A14C2}" type="pres">
      <dgm:prSet presAssocID="{E083085C-9B5E-4555-B5A7-C0C6146B6DB7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DA2FCB-874E-4843-B4E3-20AF7DE4993B}" type="pres">
      <dgm:prSet presAssocID="{AAC9490A-042A-4F62-9C37-44D12CE6123E}" presName="spaceBetweenRectangles" presStyleCnt="0"/>
      <dgm:spPr/>
      <dgm:t>
        <a:bodyPr/>
        <a:lstStyle/>
        <a:p>
          <a:endParaRPr lang="id-ID"/>
        </a:p>
      </dgm:t>
    </dgm:pt>
    <dgm:pt modelId="{E9588E82-51F0-4998-873E-F4638C53F4D4}" type="pres">
      <dgm:prSet presAssocID="{928158B5-C179-46B8-9169-38D392A0F8FE}" presName="parentLin" presStyleCnt="0"/>
      <dgm:spPr/>
      <dgm:t>
        <a:bodyPr/>
        <a:lstStyle/>
        <a:p>
          <a:endParaRPr lang="id-ID"/>
        </a:p>
      </dgm:t>
    </dgm:pt>
    <dgm:pt modelId="{8E852853-8817-4843-9FFF-774C8E726D81}" type="pres">
      <dgm:prSet presAssocID="{928158B5-C179-46B8-9169-38D392A0F8FE}" presName="parentLeftMargin" presStyleLbl="node1" presStyleIdx="4" presStyleCnt="8"/>
      <dgm:spPr/>
      <dgm:t>
        <a:bodyPr/>
        <a:lstStyle/>
        <a:p>
          <a:endParaRPr lang="id-ID"/>
        </a:p>
      </dgm:t>
    </dgm:pt>
    <dgm:pt modelId="{F3841D55-78FC-450E-BB80-0CD3F4484663}" type="pres">
      <dgm:prSet presAssocID="{928158B5-C179-46B8-9169-38D392A0F8FE}" presName="parentText" presStyleLbl="node1" presStyleIdx="5" presStyleCnt="8" custScaleX="142857" custScaleY="17654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14FE79-052E-4CF9-A6DC-97299FED5222}" type="pres">
      <dgm:prSet presAssocID="{928158B5-C179-46B8-9169-38D392A0F8FE}" presName="negativeSpace" presStyleCnt="0"/>
      <dgm:spPr/>
      <dgm:t>
        <a:bodyPr/>
        <a:lstStyle/>
        <a:p>
          <a:endParaRPr lang="id-ID"/>
        </a:p>
      </dgm:t>
    </dgm:pt>
    <dgm:pt modelId="{2AC06A85-4807-4535-8B44-82CEF0145426}" type="pres">
      <dgm:prSet presAssocID="{928158B5-C179-46B8-9169-38D392A0F8FE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35F99C-FBA6-4A47-8420-3BE1BC323B3A}" type="pres">
      <dgm:prSet presAssocID="{4A02371E-F7A8-47DB-B964-03610EFD4BF6}" presName="spaceBetweenRectangles" presStyleCnt="0"/>
      <dgm:spPr/>
      <dgm:t>
        <a:bodyPr/>
        <a:lstStyle/>
        <a:p>
          <a:endParaRPr lang="id-ID"/>
        </a:p>
      </dgm:t>
    </dgm:pt>
    <dgm:pt modelId="{523F4FE5-899A-4246-A3E8-94991AB54DE4}" type="pres">
      <dgm:prSet presAssocID="{DEE302B2-B894-4DCF-B2B0-C632D3050DFC}" presName="parentLin" presStyleCnt="0"/>
      <dgm:spPr/>
      <dgm:t>
        <a:bodyPr/>
        <a:lstStyle/>
        <a:p>
          <a:endParaRPr lang="id-ID"/>
        </a:p>
      </dgm:t>
    </dgm:pt>
    <dgm:pt modelId="{CD06C019-4D5B-4622-8A47-1CA50485CC0B}" type="pres">
      <dgm:prSet presAssocID="{DEE302B2-B894-4DCF-B2B0-C632D3050DFC}" presName="parentLeftMargin" presStyleLbl="node1" presStyleIdx="5" presStyleCnt="8"/>
      <dgm:spPr/>
      <dgm:t>
        <a:bodyPr/>
        <a:lstStyle/>
        <a:p>
          <a:endParaRPr lang="id-ID"/>
        </a:p>
      </dgm:t>
    </dgm:pt>
    <dgm:pt modelId="{D0401505-A668-4B55-8146-1B252417D3CE}" type="pres">
      <dgm:prSet presAssocID="{DEE302B2-B894-4DCF-B2B0-C632D3050DFC}" presName="parentText" presStyleLbl="node1" presStyleIdx="6" presStyleCnt="8" custScaleX="142857" custScaleY="13933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3F34F9-5CEE-411B-9884-549F102722D8}" type="pres">
      <dgm:prSet presAssocID="{DEE302B2-B894-4DCF-B2B0-C632D3050DFC}" presName="negativeSpace" presStyleCnt="0"/>
      <dgm:spPr/>
      <dgm:t>
        <a:bodyPr/>
        <a:lstStyle/>
        <a:p>
          <a:endParaRPr lang="id-ID"/>
        </a:p>
      </dgm:t>
    </dgm:pt>
    <dgm:pt modelId="{F70DA86C-9C45-4274-881F-EB51D4CBBF2E}" type="pres">
      <dgm:prSet presAssocID="{DEE302B2-B894-4DCF-B2B0-C632D3050DFC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9BD7F2-A9B8-4EB3-A7AE-22458E0A3A02}" type="pres">
      <dgm:prSet presAssocID="{6541F757-1145-49D1-B801-F5411C6C6893}" presName="spaceBetweenRectangles" presStyleCnt="0"/>
      <dgm:spPr/>
      <dgm:t>
        <a:bodyPr/>
        <a:lstStyle/>
        <a:p>
          <a:endParaRPr lang="id-ID"/>
        </a:p>
      </dgm:t>
    </dgm:pt>
    <dgm:pt modelId="{0BCD3C8E-7120-4183-8A86-CC550F112836}" type="pres">
      <dgm:prSet presAssocID="{0446D2A9-745B-4BDE-9FB0-FBD98B6D7F52}" presName="parentLin" presStyleCnt="0"/>
      <dgm:spPr/>
      <dgm:t>
        <a:bodyPr/>
        <a:lstStyle/>
        <a:p>
          <a:endParaRPr lang="id-ID"/>
        </a:p>
      </dgm:t>
    </dgm:pt>
    <dgm:pt modelId="{ED07D9DD-19A9-4C37-B3C5-A0F27BA34817}" type="pres">
      <dgm:prSet presAssocID="{0446D2A9-745B-4BDE-9FB0-FBD98B6D7F52}" presName="parentLeftMargin" presStyleLbl="node1" presStyleIdx="6" presStyleCnt="8"/>
      <dgm:spPr/>
      <dgm:t>
        <a:bodyPr/>
        <a:lstStyle/>
        <a:p>
          <a:endParaRPr lang="id-ID"/>
        </a:p>
      </dgm:t>
    </dgm:pt>
    <dgm:pt modelId="{E4C70422-F479-40D7-9DD8-89B2A5FB1854}" type="pres">
      <dgm:prSet presAssocID="{0446D2A9-745B-4BDE-9FB0-FBD98B6D7F52}" presName="parentText" presStyleLbl="node1" presStyleIdx="7" presStyleCnt="8" custScaleX="142857" custScaleY="13041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717E7B-5A1E-4722-8AE5-088A85EBEE03}" type="pres">
      <dgm:prSet presAssocID="{0446D2A9-745B-4BDE-9FB0-FBD98B6D7F52}" presName="negativeSpace" presStyleCnt="0"/>
      <dgm:spPr/>
      <dgm:t>
        <a:bodyPr/>
        <a:lstStyle/>
        <a:p>
          <a:endParaRPr lang="id-ID"/>
        </a:p>
      </dgm:t>
    </dgm:pt>
    <dgm:pt modelId="{3EEE4466-A2E6-411E-8222-4BD8C12AEF6E}" type="pres">
      <dgm:prSet presAssocID="{0446D2A9-745B-4BDE-9FB0-FBD98B6D7F52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F64F9C-33B4-4366-AA9F-336FA415B424}" srcId="{DEC862B9-F7B5-44DD-8D9D-0060C81BCB64}" destId="{6D98A5B5-7D0E-4006-9937-9BD7F9891F36}" srcOrd="1" destOrd="0" parTransId="{60038428-38D9-437E-A23B-39BE5F432AFB}" sibTransId="{6CAF76A0-A8B9-4B07-B945-BE828E66543D}"/>
    <dgm:cxn modelId="{2660A854-71A4-4F33-9E2E-7DDF51D58B68}" type="presOf" srcId="{00426389-3D46-481B-8238-5DDE7E51D05D}" destId="{5B7D1BD7-7FBC-44AD-9F74-37AA065E92B4}" srcOrd="1" destOrd="0" presId="urn:microsoft.com/office/officeart/2005/8/layout/list1"/>
    <dgm:cxn modelId="{844F2DB7-B96A-4D77-A88D-1A2F8BF9D3EC}" srcId="{DEC862B9-F7B5-44DD-8D9D-0060C81BCB64}" destId="{00426389-3D46-481B-8238-5DDE7E51D05D}" srcOrd="2" destOrd="0" parTransId="{2EFE8843-6E33-4049-BC02-6991C7403574}" sibTransId="{34CA1219-0637-4749-987D-C1EC1F33EAE2}"/>
    <dgm:cxn modelId="{7F70EDFD-BD68-478A-93D6-C306AA11CBE1}" type="presOf" srcId="{D7D403C7-3F13-47C1-9998-600B1719B214}" destId="{D571250D-C78D-493D-A5F1-B80B6C61D72D}" srcOrd="0" destOrd="0" presId="urn:microsoft.com/office/officeart/2005/8/layout/list1"/>
    <dgm:cxn modelId="{13AA4D31-6A55-408C-8372-C7C3FC8436CF}" type="presOf" srcId="{DEE302B2-B894-4DCF-B2B0-C632D3050DFC}" destId="{D0401505-A668-4B55-8146-1B252417D3CE}" srcOrd="1" destOrd="0" presId="urn:microsoft.com/office/officeart/2005/8/layout/list1"/>
    <dgm:cxn modelId="{943CA953-F485-4702-BB6B-1CD135C2BCAF}" type="presOf" srcId="{E5984B8B-7BA9-450A-B52A-5DD486E4666F}" destId="{1AED3159-7A33-4319-9DED-0610F122CEC9}" srcOrd="0" destOrd="0" presId="urn:microsoft.com/office/officeart/2005/8/layout/list1"/>
    <dgm:cxn modelId="{38DF1A38-E6CE-48EF-9998-3B390BBF0738}" type="presOf" srcId="{0446D2A9-745B-4BDE-9FB0-FBD98B6D7F52}" destId="{E4C70422-F479-40D7-9DD8-89B2A5FB1854}" srcOrd="1" destOrd="0" presId="urn:microsoft.com/office/officeart/2005/8/layout/list1"/>
    <dgm:cxn modelId="{BB32FEF0-5C1A-4F66-BBF6-850EF276E6ED}" type="presOf" srcId="{928158B5-C179-46B8-9169-38D392A0F8FE}" destId="{F3841D55-78FC-450E-BB80-0CD3F4484663}" srcOrd="1" destOrd="0" presId="urn:microsoft.com/office/officeart/2005/8/layout/list1"/>
    <dgm:cxn modelId="{BB4D5D8F-E03B-4F93-B894-1E0A1893EBFF}" srcId="{DEC862B9-F7B5-44DD-8D9D-0060C81BCB64}" destId="{D7D403C7-3F13-47C1-9998-600B1719B214}" srcOrd="0" destOrd="0" parTransId="{6166F966-6795-4982-A7DF-59B05EB61A09}" sibTransId="{C682FBC4-C180-469A-BFF1-8B33C4A26629}"/>
    <dgm:cxn modelId="{B8E32B8F-B833-4455-BB65-AEE9738AF12A}" srcId="{DEC862B9-F7B5-44DD-8D9D-0060C81BCB64}" destId="{0446D2A9-745B-4BDE-9FB0-FBD98B6D7F52}" srcOrd="7" destOrd="0" parTransId="{789FE064-448A-4FB4-B046-971C81E8CEF8}" sibTransId="{48F8F475-3FA7-4430-9DE5-FB0EDA62052F}"/>
    <dgm:cxn modelId="{5EC3B130-4550-46BB-A391-6D1A55E1AEDC}" type="presOf" srcId="{E083085C-9B5E-4555-B5A7-C0C6146B6DB7}" destId="{98B59B0B-3490-437C-BB5A-2311DD021871}" srcOrd="1" destOrd="0" presId="urn:microsoft.com/office/officeart/2005/8/layout/list1"/>
    <dgm:cxn modelId="{F2D1F2F7-AA16-4255-978B-1043B31F5CF9}" type="presOf" srcId="{00426389-3D46-481B-8238-5DDE7E51D05D}" destId="{C6976F80-005B-42D5-8858-67385848374C}" srcOrd="0" destOrd="0" presId="urn:microsoft.com/office/officeart/2005/8/layout/list1"/>
    <dgm:cxn modelId="{6BD56A8B-0B41-4D77-8B54-D164059A9E70}" type="presOf" srcId="{DEC862B9-F7B5-44DD-8D9D-0060C81BCB64}" destId="{3C26C292-4652-44D0-A7F4-920E6BDEE944}" srcOrd="0" destOrd="0" presId="urn:microsoft.com/office/officeart/2005/8/layout/list1"/>
    <dgm:cxn modelId="{6FAFB11C-C6A9-4955-82C2-29A97BE805F5}" type="presOf" srcId="{E5984B8B-7BA9-450A-B52A-5DD486E4666F}" destId="{D5273E63-6893-48DA-BC2B-8A40F5D2EB9F}" srcOrd="1" destOrd="0" presId="urn:microsoft.com/office/officeart/2005/8/layout/list1"/>
    <dgm:cxn modelId="{A8E70796-9519-4910-BF93-44986136FC52}" type="presOf" srcId="{0446D2A9-745B-4BDE-9FB0-FBD98B6D7F52}" destId="{ED07D9DD-19A9-4C37-B3C5-A0F27BA34817}" srcOrd="0" destOrd="0" presId="urn:microsoft.com/office/officeart/2005/8/layout/list1"/>
    <dgm:cxn modelId="{A6EEFDF2-0465-48F8-929F-BB38E20BD4FB}" type="presOf" srcId="{DEE302B2-B894-4DCF-B2B0-C632D3050DFC}" destId="{CD06C019-4D5B-4622-8A47-1CA50485CC0B}" srcOrd="0" destOrd="0" presId="urn:microsoft.com/office/officeart/2005/8/layout/list1"/>
    <dgm:cxn modelId="{F0EB1B80-A36D-445D-BD5C-B6D27B17D855}" srcId="{DEC862B9-F7B5-44DD-8D9D-0060C81BCB64}" destId="{E083085C-9B5E-4555-B5A7-C0C6146B6DB7}" srcOrd="4" destOrd="0" parTransId="{8A296FE0-C9F3-42DF-930A-4904CFA47283}" sibTransId="{AAC9490A-042A-4F62-9C37-44D12CE6123E}"/>
    <dgm:cxn modelId="{690CC240-31B5-482C-A8E8-7C460FEA4590}" type="presOf" srcId="{E083085C-9B5E-4555-B5A7-C0C6146B6DB7}" destId="{629D029F-6583-45DB-B78D-1DAB113CFB6F}" srcOrd="0" destOrd="0" presId="urn:microsoft.com/office/officeart/2005/8/layout/list1"/>
    <dgm:cxn modelId="{ACE6DDA4-DF70-4208-9C83-4EA4F0C2C8C4}" srcId="{DEC862B9-F7B5-44DD-8D9D-0060C81BCB64}" destId="{928158B5-C179-46B8-9169-38D392A0F8FE}" srcOrd="5" destOrd="0" parTransId="{99722E39-3EB8-4863-851C-58CE14872841}" sibTransId="{4A02371E-F7A8-47DB-B964-03610EFD4BF6}"/>
    <dgm:cxn modelId="{34A6A569-B163-4420-9668-460EE7F5A169}" srcId="{DEC862B9-F7B5-44DD-8D9D-0060C81BCB64}" destId="{E5984B8B-7BA9-450A-B52A-5DD486E4666F}" srcOrd="3" destOrd="0" parTransId="{917195A5-53ED-41E3-A0F8-8F63294AAC90}" sibTransId="{C18EC5D0-08FE-4E03-A098-5CE3B7855C38}"/>
    <dgm:cxn modelId="{1FA9BE27-C2B3-4F4F-A72F-5F2344980632}" type="presOf" srcId="{6D98A5B5-7D0E-4006-9937-9BD7F9891F36}" destId="{7C05E0FB-44ED-42A3-BB8E-F8F6F9ECEE34}" srcOrd="1" destOrd="0" presId="urn:microsoft.com/office/officeart/2005/8/layout/list1"/>
    <dgm:cxn modelId="{4E4678AF-0546-4455-9B61-B6065B0451A3}" type="presOf" srcId="{D7D403C7-3F13-47C1-9998-600B1719B214}" destId="{105E91BF-B6EF-4897-A26B-331A0FD4251A}" srcOrd="1" destOrd="0" presId="urn:microsoft.com/office/officeart/2005/8/layout/list1"/>
    <dgm:cxn modelId="{D813E850-E51F-477B-A1E3-C266B2CA000A}" srcId="{DEC862B9-F7B5-44DD-8D9D-0060C81BCB64}" destId="{DEE302B2-B894-4DCF-B2B0-C632D3050DFC}" srcOrd="6" destOrd="0" parTransId="{C65DFA71-D988-424C-8105-60EF8C6C66AA}" sibTransId="{6541F757-1145-49D1-B801-F5411C6C6893}"/>
    <dgm:cxn modelId="{8399D06D-9BD5-4FD7-A443-9DB4D18D254B}" type="presOf" srcId="{928158B5-C179-46B8-9169-38D392A0F8FE}" destId="{8E852853-8817-4843-9FFF-774C8E726D81}" srcOrd="0" destOrd="0" presId="urn:microsoft.com/office/officeart/2005/8/layout/list1"/>
    <dgm:cxn modelId="{B85FCDAD-90EE-4A72-A7F6-4D541A72B654}" type="presOf" srcId="{6D98A5B5-7D0E-4006-9937-9BD7F9891F36}" destId="{C0BB9301-48A4-4B8F-BFF4-E7E188D11E65}" srcOrd="0" destOrd="0" presId="urn:microsoft.com/office/officeart/2005/8/layout/list1"/>
    <dgm:cxn modelId="{EFA0EBD3-5704-4654-B052-DA436B21C1E0}" type="presParOf" srcId="{3C26C292-4652-44D0-A7F4-920E6BDEE944}" destId="{7611E329-8274-42BF-9B24-0CB2BBD8FA6C}" srcOrd="0" destOrd="0" presId="urn:microsoft.com/office/officeart/2005/8/layout/list1"/>
    <dgm:cxn modelId="{786F7CF8-F585-4A3F-B4F6-2192D5425B97}" type="presParOf" srcId="{7611E329-8274-42BF-9B24-0CB2BBD8FA6C}" destId="{D571250D-C78D-493D-A5F1-B80B6C61D72D}" srcOrd="0" destOrd="0" presId="urn:microsoft.com/office/officeart/2005/8/layout/list1"/>
    <dgm:cxn modelId="{9E020734-709E-4E8E-A70B-F36D8C248BF4}" type="presParOf" srcId="{7611E329-8274-42BF-9B24-0CB2BBD8FA6C}" destId="{105E91BF-B6EF-4897-A26B-331A0FD4251A}" srcOrd="1" destOrd="0" presId="urn:microsoft.com/office/officeart/2005/8/layout/list1"/>
    <dgm:cxn modelId="{4D7776ED-CD35-4989-8978-32EB376B5C51}" type="presParOf" srcId="{3C26C292-4652-44D0-A7F4-920E6BDEE944}" destId="{6465EBAE-2DD4-495F-9FA4-6A8D2E90151A}" srcOrd="1" destOrd="0" presId="urn:microsoft.com/office/officeart/2005/8/layout/list1"/>
    <dgm:cxn modelId="{F11913C0-6846-41D3-8E05-026F1B21D5F3}" type="presParOf" srcId="{3C26C292-4652-44D0-A7F4-920E6BDEE944}" destId="{4906687E-5EDE-4C3E-A8A7-3D4280AF0138}" srcOrd="2" destOrd="0" presId="urn:microsoft.com/office/officeart/2005/8/layout/list1"/>
    <dgm:cxn modelId="{FDC493A1-9287-4BD6-967B-45DE5BD52E73}" type="presParOf" srcId="{3C26C292-4652-44D0-A7F4-920E6BDEE944}" destId="{E2454919-D9E1-42B1-B159-67DDE645BEDD}" srcOrd="3" destOrd="0" presId="urn:microsoft.com/office/officeart/2005/8/layout/list1"/>
    <dgm:cxn modelId="{686AAF1E-1E39-4A00-BD4F-0E9C538AEFC3}" type="presParOf" srcId="{3C26C292-4652-44D0-A7F4-920E6BDEE944}" destId="{CC66D940-E847-478E-9CBC-AE738215E96D}" srcOrd="4" destOrd="0" presId="urn:microsoft.com/office/officeart/2005/8/layout/list1"/>
    <dgm:cxn modelId="{B1F6C117-252F-4998-BD12-A88BF5AEBD46}" type="presParOf" srcId="{CC66D940-E847-478E-9CBC-AE738215E96D}" destId="{C0BB9301-48A4-4B8F-BFF4-E7E188D11E65}" srcOrd="0" destOrd="0" presId="urn:microsoft.com/office/officeart/2005/8/layout/list1"/>
    <dgm:cxn modelId="{8F3B2490-D44F-418F-9EDB-F0D4ACEA13AF}" type="presParOf" srcId="{CC66D940-E847-478E-9CBC-AE738215E96D}" destId="{7C05E0FB-44ED-42A3-BB8E-F8F6F9ECEE34}" srcOrd="1" destOrd="0" presId="urn:microsoft.com/office/officeart/2005/8/layout/list1"/>
    <dgm:cxn modelId="{D9CC333E-4A4E-400A-A81B-A911D73E3863}" type="presParOf" srcId="{3C26C292-4652-44D0-A7F4-920E6BDEE944}" destId="{137CF1B4-FD82-4002-9468-54FB4A0D2A75}" srcOrd="5" destOrd="0" presId="urn:microsoft.com/office/officeart/2005/8/layout/list1"/>
    <dgm:cxn modelId="{E87F2C70-40E7-4969-A81E-A240742E2648}" type="presParOf" srcId="{3C26C292-4652-44D0-A7F4-920E6BDEE944}" destId="{CE06D1AE-E2BA-4278-A41B-5C01F4AA8EA1}" srcOrd="6" destOrd="0" presId="urn:microsoft.com/office/officeart/2005/8/layout/list1"/>
    <dgm:cxn modelId="{5FCC2A3A-D8E5-4BD4-AB1B-66B8C0D3A54C}" type="presParOf" srcId="{3C26C292-4652-44D0-A7F4-920E6BDEE944}" destId="{39B66EAD-F444-4621-B605-3C5FD311767E}" srcOrd="7" destOrd="0" presId="urn:microsoft.com/office/officeart/2005/8/layout/list1"/>
    <dgm:cxn modelId="{7A1E959A-A52B-4F8A-8D8B-BAD173DA88B3}" type="presParOf" srcId="{3C26C292-4652-44D0-A7F4-920E6BDEE944}" destId="{5DD5DBCD-947F-4A9C-977D-F42FF214A5F6}" srcOrd="8" destOrd="0" presId="urn:microsoft.com/office/officeart/2005/8/layout/list1"/>
    <dgm:cxn modelId="{6691FCBD-DB8B-4CB2-B3FD-5BC19611071E}" type="presParOf" srcId="{5DD5DBCD-947F-4A9C-977D-F42FF214A5F6}" destId="{C6976F80-005B-42D5-8858-67385848374C}" srcOrd="0" destOrd="0" presId="urn:microsoft.com/office/officeart/2005/8/layout/list1"/>
    <dgm:cxn modelId="{3A09BEFC-1793-4A63-9B9D-3C8E6D077C53}" type="presParOf" srcId="{5DD5DBCD-947F-4A9C-977D-F42FF214A5F6}" destId="{5B7D1BD7-7FBC-44AD-9F74-37AA065E92B4}" srcOrd="1" destOrd="0" presId="urn:microsoft.com/office/officeart/2005/8/layout/list1"/>
    <dgm:cxn modelId="{257763F1-F48B-4B00-B68E-7B2D6F2FBF78}" type="presParOf" srcId="{3C26C292-4652-44D0-A7F4-920E6BDEE944}" destId="{A7311CF6-CC60-4D3D-8F32-6AF64ABA684C}" srcOrd="9" destOrd="0" presId="urn:microsoft.com/office/officeart/2005/8/layout/list1"/>
    <dgm:cxn modelId="{1EDDEF4D-50BA-4F62-BEF2-D12FB64C4BF8}" type="presParOf" srcId="{3C26C292-4652-44D0-A7F4-920E6BDEE944}" destId="{B41AABF0-6100-4CF5-9B75-4BCF4B932ADB}" srcOrd="10" destOrd="0" presId="urn:microsoft.com/office/officeart/2005/8/layout/list1"/>
    <dgm:cxn modelId="{9E3C0B28-BCFD-4120-BDE7-0B819CEF21E5}" type="presParOf" srcId="{3C26C292-4652-44D0-A7F4-920E6BDEE944}" destId="{46DAA92D-6C24-45B7-9C0E-515821F104BA}" srcOrd="11" destOrd="0" presId="urn:microsoft.com/office/officeart/2005/8/layout/list1"/>
    <dgm:cxn modelId="{A82AC03D-3C83-4473-816C-224EEA646370}" type="presParOf" srcId="{3C26C292-4652-44D0-A7F4-920E6BDEE944}" destId="{7563BABD-495E-49AA-B007-A6C58A3E43AF}" srcOrd="12" destOrd="0" presId="urn:microsoft.com/office/officeart/2005/8/layout/list1"/>
    <dgm:cxn modelId="{E92569C0-A939-44AF-8232-1BFB5C6B779A}" type="presParOf" srcId="{7563BABD-495E-49AA-B007-A6C58A3E43AF}" destId="{1AED3159-7A33-4319-9DED-0610F122CEC9}" srcOrd="0" destOrd="0" presId="urn:microsoft.com/office/officeart/2005/8/layout/list1"/>
    <dgm:cxn modelId="{F86A0E55-725B-4F26-9EEE-BA68B82E7BA1}" type="presParOf" srcId="{7563BABD-495E-49AA-B007-A6C58A3E43AF}" destId="{D5273E63-6893-48DA-BC2B-8A40F5D2EB9F}" srcOrd="1" destOrd="0" presId="urn:microsoft.com/office/officeart/2005/8/layout/list1"/>
    <dgm:cxn modelId="{FB3FD186-FCE1-483F-BBF5-57F8D89CB86E}" type="presParOf" srcId="{3C26C292-4652-44D0-A7F4-920E6BDEE944}" destId="{17D3AF77-2240-4C2F-B268-5BA2363CC5F2}" srcOrd="13" destOrd="0" presId="urn:microsoft.com/office/officeart/2005/8/layout/list1"/>
    <dgm:cxn modelId="{A6BB93B0-85DE-4D57-BB48-BFC0F57D4E3A}" type="presParOf" srcId="{3C26C292-4652-44D0-A7F4-920E6BDEE944}" destId="{D0E47452-621C-4B10-B756-61346B7D4AE3}" srcOrd="14" destOrd="0" presId="urn:microsoft.com/office/officeart/2005/8/layout/list1"/>
    <dgm:cxn modelId="{9D66B91C-4603-4C36-A680-F163203D6AC9}" type="presParOf" srcId="{3C26C292-4652-44D0-A7F4-920E6BDEE944}" destId="{E7D3E76D-C689-4081-A5E9-C6BAF84F514D}" srcOrd="15" destOrd="0" presId="urn:microsoft.com/office/officeart/2005/8/layout/list1"/>
    <dgm:cxn modelId="{9DB9030D-96C8-471A-AC39-4B6F9D106028}" type="presParOf" srcId="{3C26C292-4652-44D0-A7F4-920E6BDEE944}" destId="{AC94916D-B22D-476C-A4DB-AF28B9EC2EDA}" srcOrd="16" destOrd="0" presId="urn:microsoft.com/office/officeart/2005/8/layout/list1"/>
    <dgm:cxn modelId="{9BE39852-0B41-4932-84F7-8465BEAE6211}" type="presParOf" srcId="{AC94916D-B22D-476C-A4DB-AF28B9EC2EDA}" destId="{629D029F-6583-45DB-B78D-1DAB113CFB6F}" srcOrd="0" destOrd="0" presId="urn:microsoft.com/office/officeart/2005/8/layout/list1"/>
    <dgm:cxn modelId="{44EEDA55-96B4-4396-90F5-47EF77A041FE}" type="presParOf" srcId="{AC94916D-B22D-476C-A4DB-AF28B9EC2EDA}" destId="{98B59B0B-3490-437C-BB5A-2311DD021871}" srcOrd="1" destOrd="0" presId="urn:microsoft.com/office/officeart/2005/8/layout/list1"/>
    <dgm:cxn modelId="{EF29A230-C61B-4CE3-B446-720A30DAB046}" type="presParOf" srcId="{3C26C292-4652-44D0-A7F4-920E6BDEE944}" destId="{5DA524C8-D5CE-4ED2-91DB-33ED6F867B2D}" srcOrd="17" destOrd="0" presId="urn:microsoft.com/office/officeart/2005/8/layout/list1"/>
    <dgm:cxn modelId="{EED1F41D-E571-4F71-ADC4-29521CE553B0}" type="presParOf" srcId="{3C26C292-4652-44D0-A7F4-920E6BDEE944}" destId="{0935E346-2000-463E-A948-71F9925A14C2}" srcOrd="18" destOrd="0" presId="urn:microsoft.com/office/officeart/2005/8/layout/list1"/>
    <dgm:cxn modelId="{901D238A-CED7-40A1-AFED-E67AB4FC3BD5}" type="presParOf" srcId="{3C26C292-4652-44D0-A7F4-920E6BDEE944}" destId="{12DA2FCB-874E-4843-B4E3-20AF7DE4993B}" srcOrd="19" destOrd="0" presId="urn:microsoft.com/office/officeart/2005/8/layout/list1"/>
    <dgm:cxn modelId="{A9D6CB5E-E100-47B3-8B74-ADD8A14C68FF}" type="presParOf" srcId="{3C26C292-4652-44D0-A7F4-920E6BDEE944}" destId="{E9588E82-51F0-4998-873E-F4638C53F4D4}" srcOrd="20" destOrd="0" presId="urn:microsoft.com/office/officeart/2005/8/layout/list1"/>
    <dgm:cxn modelId="{21A87956-3239-473C-905A-6B1A9C20A8A2}" type="presParOf" srcId="{E9588E82-51F0-4998-873E-F4638C53F4D4}" destId="{8E852853-8817-4843-9FFF-774C8E726D81}" srcOrd="0" destOrd="0" presId="urn:microsoft.com/office/officeart/2005/8/layout/list1"/>
    <dgm:cxn modelId="{C065898E-FD06-4837-96BA-A0C7546D3C06}" type="presParOf" srcId="{E9588E82-51F0-4998-873E-F4638C53F4D4}" destId="{F3841D55-78FC-450E-BB80-0CD3F4484663}" srcOrd="1" destOrd="0" presId="urn:microsoft.com/office/officeart/2005/8/layout/list1"/>
    <dgm:cxn modelId="{8D8D9538-C28D-412C-90B9-7A6E9F41A527}" type="presParOf" srcId="{3C26C292-4652-44D0-A7F4-920E6BDEE944}" destId="{A414FE79-052E-4CF9-A6DC-97299FED5222}" srcOrd="21" destOrd="0" presId="urn:microsoft.com/office/officeart/2005/8/layout/list1"/>
    <dgm:cxn modelId="{1D5D2AB3-9614-473F-8F8F-FAFD52FF07E1}" type="presParOf" srcId="{3C26C292-4652-44D0-A7F4-920E6BDEE944}" destId="{2AC06A85-4807-4535-8B44-82CEF0145426}" srcOrd="22" destOrd="0" presId="urn:microsoft.com/office/officeart/2005/8/layout/list1"/>
    <dgm:cxn modelId="{5C5D7646-3876-4665-955C-ACEDA00BF8EB}" type="presParOf" srcId="{3C26C292-4652-44D0-A7F4-920E6BDEE944}" destId="{0335F99C-FBA6-4A47-8420-3BE1BC323B3A}" srcOrd="23" destOrd="0" presId="urn:microsoft.com/office/officeart/2005/8/layout/list1"/>
    <dgm:cxn modelId="{2E83EA03-D862-424A-A109-29EDE7D0159B}" type="presParOf" srcId="{3C26C292-4652-44D0-A7F4-920E6BDEE944}" destId="{523F4FE5-899A-4246-A3E8-94991AB54DE4}" srcOrd="24" destOrd="0" presId="urn:microsoft.com/office/officeart/2005/8/layout/list1"/>
    <dgm:cxn modelId="{2AA151E5-839B-4ACD-9504-1E9CBEFECCD6}" type="presParOf" srcId="{523F4FE5-899A-4246-A3E8-94991AB54DE4}" destId="{CD06C019-4D5B-4622-8A47-1CA50485CC0B}" srcOrd="0" destOrd="0" presId="urn:microsoft.com/office/officeart/2005/8/layout/list1"/>
    <dgm:cxn modelId="{13064875-9D3D-46F8-8EFE-E953F78109AC}" type="presParOf" srcId="{523F4FE5-899A-4246-A3E8-94991AB54DE4}" destId="{D0401505-A668-4B55-8146-1B252417D3CE}" srcOrd="1" destOrd="0" presId="urn:microsoft.com/office/officeart/2005/8/layout/list1"/>
    <dgm:cxn modelId="{F5D72651-B0D7-4B87-BDAD-F61AEFF272E4}" type="presParOf" srcId="{3C26C292-4652-44D0-A7F4-920E6BDEE944}" destId="{633F34F9-5CEE-411B-9884-549F102722D8}" srcOrd="25" destOrd="0" presId="urn:microsoft.com/office/officeart/2005/8/layout/list1"/>
    <dgm:cxn modelId="{3819D38D-D8CF-4A95-B942-483924055BBD}" type="presParOf" srcId="{3C26C292-4652-44D0-A7F4-920E6BDEE944}" destId="{F70DA86C-9C45-4274-881F-EB51D4CBBF2E}" srcOrd="26" destOrd="0" presId="urn:microsoft.com/office/officeart/2005/8/layout/list1"/>
    <dgm:cxn modelId="{062C1B54-AE7D-4F3A-B628-1EA0F2840F8A}" type="presParOf" srcId="{3C26C292-4652-44D0-A7F4-920E6BDEE944}" destId="{789BD7F2-A9B8-4EB3-A7AE-22458E0A3A02}" srcOrd="27" destOrd="0" presId="urn:microsoft.com/office/officeart/2005/8/layout/list1"/>
    <dgm:cxn modelId="{223EDE0D-D5B5-44B5-8C97-74BA62251BB6}" type="presParOf" srcId="{3C26C292-4652-44D0-A7F4-920E6BDEE944}" destId="{0BCD3C8E-7120-4183-8A86-CC550F112836}" srcOrd="28" destOrd="0" presId="urn:microsoft.com/office/officeart/2005/8/layout/list1"/>
    <dgm:cxn modelId="{5D297150-E7A1-42D1-884F-A93E4E7C89D6}" type="presParOf" srcId="{0BCD3C8E-7120-4183-8A86-CC550F112836}" destId="{ED07D9DD-19A9-4C37-B3C5-A0F27BA34817}" srcOrd="0" destOrd="0" presId="urn:microsoft.com/office/officeart/2005/8/layout/list1"/>
    <dgm:cxn modelId="{E35437BC-D9F7-4AB2-A573-C70D2ECF5BA5}" type="presParOf" srcId="{0BCD3C8E-7120-4183-8A86-CC550F112836}" destId="{E4C70422-F479-40D7-9DD8-89B2A5FB1854}" srcOrd="1" destOrd="0" presId="urn:microsoft.com/office/officeart/2005/8/layout/list1"/>
    <dgm:cxn modelId="{D1A0546A-E956-494D-B8F2-5360D6325A2F}" type="presParOf" srcId="{3C26C292-4652-44D0-A7F4-920E6BDEE944}" destId="{DD717E7B-5A1E-4722-8AE5-088A85EBEE03}" srcOrd="29" destOrd="0" presId="urn:microsoft.com/office/officeart/2005/8/layout/list1"/>
    <dgm:cxn modelId="{3419C885-C831-4928-B046-A075BE7C166A}" type="presParOf" srcId="{3C26C292-4652-44D0-A7F4-920E6BDEE944}" destId="{3EEE4466-A2E6-411E-8222-4BD8C12AEF6E}" srcOrd="30" destOrd="0" presId="urn:microsoft.com/office/officeart/2005/8/layout/list1"/>
  </dgm:cxnLst>
  <dgm:bg>
    <a:noFill/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C862B9-F7B5-44DD-8D9D-0060C81BCB6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D7D403C7-3F13-47C1-9998-600B1719B214}">
      <dgm:prSet phldrT="[Text]" custT="1"/>
      <dgm:spPr/>
      <dgm:t>
        <a:bodyPr/>
        <a:lstStyle/>
        <a:p>
          <a:r>
            <a:rPr lang="id-ID" sz="1600" dirty="0" smtClean="0"/>
            <a:t>9. Penyandang </a:t>
          </a:r>
          <a:r>
            <a:rPr lang="en-US" sz="1600" dirty="0" smtClean="0"/>
            <a:t>D</a:t>
          </a:r>
          <a:r>
            <a:rPr lang="id-ID" sz="1600" dirty="0" smtClean="0"/>
            <a:t>isabilitas</a:t>
          </a:r>
          <a:endParaRPr lang="id-ID" sz="1600" dirty="0"/>
        </a:p>
      </dgm:t>
    </dgm:pt>
    <dgm:pt modelId="{6166F966-6795-4982-A7DF-59B05EB61A09}" type="parTrans" cxnId="{BB4D5D8F-E03B-4F93-B894-1E0A1893EBFF}">
      <dgm:prSet/>
      <dgm:spPr/>
      <dgm:t>
        <a:bodyPr/>
        <a:lstStyle/>
        <a:p>
          <a:endParaRPr lang="id-ID" sz="1600"/>
        </a:p>
      </dgm:t>
    </dgm:pt>
    <dgm:pt modelId="{C682FBC4-C180-469A-BFF1-8B33C4A26629}" type="sibTrans" cxnId="{BB4D5D8F-E03B-4F93-B894-1E0A1893EBFF}">
      <dgm:prSet/>
      <dgm:spPr/>
      <dgm:t>
        <a:bodyPr/>
        <a:lstStyle/>
        <a:p>
          <a:endParaRPr lang="id-ID" sz="1600"/>
        </a:p>
      </dgm:t>
    </dgm:pt>
    <dgm:pt modelId="{6D98A5B5-7D0E-4006-9937-9BD7F9891F36}">
      <dgm:prSet phldrT="[Text]" custT="1"/>
      <dgm:spPr/>
      <dgm:t>
        <a:bodyPr/>
        <a:lstStyle/>
        <a:p>
          <a:r>
            <a:rPr lang="id-ID" sz="1600" dirty="0" smtClean="0"/>
            <a:t>10. Tuna S</a:t>
          </a:r>
          <a:r>
            <a:rPr lang="en-US" sz="1600" dirty="0" smtClean="0"/>
            <a:t>u</a:t>
          </a:r>
          <a:r>
            <a:rPr lang="id-ID" sz="1600" dirty="0" smtClean="0"/>
            <a:t>sila</a:t>
          </a:r>
          <a:endParaRPr lang="id-ID" sz="1600" dirty="0"/>
        </a:p>
      </dgm:t>
    </dgm:pt>
    <dgm:pt modelId="{60038428-38D9-437E-A23B-39BE5F432AFB}" type="parTrans" cxnId="{22F64F9C-33B4-4366-AA9F-336FA415B424}">
      <dgm:prSet/>
      <dgm:spPr/>
      <dgm:t>
        <a:bodyPr/>
        <a:lstStyle/>
        <a:p>
          <a:endParaRPr lang="id-ID" sz="1600"/>
        </a:p>
      </dgm:t>
    </dgm:pt>
    <dgm:pt modelId="{6CAF76A0-A8B9-4B07-B945-BE828E66543D}" type="sibTrans" cxnId="{22F64F9C-33B4-4366-AA9F-336FA415B424}">
      <dgm:prSet/>
      <dgm:spPr/>
      <dgm:t>
        <a:bodyPr/>
        <a:lstStyle/>
        <a:p>
          <a:endParaRPr lang="id-ID" sz="1600"/>
        </a:p>
      </dgm:t>
    </dgm:pt>
    <dgm:pt modelId="{00426389-3D46-481B-8238-5DDE7E51D05D}">
      <dgm:prSet phldrT="[Text]" custT="1"/>
      <dgm:spPr/>
      <dgm:t>
        <a:bodyPr/>
        <a:lstStyle/>
        <a:p>
          <a:r>
            <a:rPr lang="id-ID" sz="1600" smtClean="0"/>
            <a:t>11. Gelandangan</a:t>
          </a:r>
          <a:endParaRPr lang="id-ID" sz="1600"/>
        </a:p>
      </dgm:t>
    </dgm:pt>
    <dgm:pt modelId="{2EFE8843-6E33-4049-BC02-6991C7403574}" type="parTrans" cxnId="{844F2DB7-B96A-4D77-A88D-1A2F8BF9D3EC}">
      <dgm:prSet/>
      <dgm:spPr/>
      <dgm:t>
        <a:bodyPr/>
        <a:lstStyle/>
        <a:p>
          <a:endParaRPr lang="id-ID" sz="1600"/>
        </a:p>
      </dgm:t>
    </dgm:pt>
    <dgm:pt modelId="{34CA1219-0637-4749-987D-C1EC1F33EAE2}" type="sibTrans" cxnId="{844F2DB7-B96A-4D77-A88D-1A2F8BF9D3EC}">
      <dgm:prSet/>
      <dgm:spPr/>
      <dgm:t>
        <a:bodyPr/>
        <a:lstStyle/>
        <a:p>
          <a:endParaRPr lang="id-ID" sz="1600"/>
        </a:p>
      </dgm:t>
    </dgm:pt>
    <dgm:pt modelId="{E5984B8B-7BA9-450A-B52A-5DD486E4666F}">
      <dgm:prSet phldrT="[Text]" custT="1"/>
      <dgm:spPr/>
      <dgm:t>
        <a:bodyPr/>
        <a:lstStyle/>
        <a:p>
          <a:r>
            <a:rPr lang="id-ID" sz="1600" smtClean="0"/>
            <a:t>12. Pengemis</a:t>
          </a:r>
          <a:endParaRPr lang="id-ID" sz="1600"/>
        </a:p>
      </dgm:t>
    </dgm:pt>
    <dgm:pt modelId="{917195A5-53ED-41E3-A0F8-8F63294AAC90}" type="parTrans" cxnId="{34A6A569-B163-4420-9668-460EE7F5A169}">
      <dgm:prSet/>
      <dgm:spPr/>
      <dgm:t>
        <a:bodyPr/>
        <a:lstStyle/>
        <a:p>
          <a:endParaRPr lang="id-ID" sz="1600"/>
        </a:p>
      </dgm:t>
    </dgm:pt>
    <dgm:pt modelId="{C18EC5D0-08FE-4E03-A098-5CE3B7855C38}" type="sibTrans" cxnId="{34A6A569-B163-4420-9668-460EE7F5A169}">
      <dgm:prSet/>
      <dgm:spPr/>
      <dgm:t>
        <a:bodyPr/>
        <a:lstStyle/>
        <a:p>
          <a:endParaRPr lang="id-ID" sz="1600"/>
        </a:p>
      </dgm:t>
    </dgm:pt>
    <dgm:pt modelId="{E083085C-9B5E-4555-B5A7-C0C6146B6DB7}">
      <dgm:prSet phldrT="[Text]" custT="1"/>
      <dgm:spPr/>
      <dgm:t>
        <a:bodyPr/>
        <a:lstStyle/>
        <a:p>
          <a:r>
            <a:rPr lang="id-ID" sz="1600" smtClean="0"/>
            <a:t>13. Pemulung</a:t>
          </a:r>
          <a:endParaRPr lang="id-ID" sz="1600"/>
        </a:p>
      </dgm:t>
    </dgm:pt>
    <dgm:pt modelId="{8A296FE0-C9F3-42DF-930A-4904CFA47283}" type="parTrans" cxnId="{F0EB1B80-A36D-445D-BD5C-B6D27B17D855}">
      <dgm:prSet/>
      <dgm:spPr/>
      <dgm:t>
        <a:bodyPr/>
        <a:lstStyle/>
        <a:p>
          <a:endParaRPr lang="id-ID" sz="1600"/>
        </a:p>
      </dgm:t>
    </dgm:pt>
    <dgm:pt modelId="{AAC9490A-042A-4F62-9C37-44D12CE6123E}" type="sibTrans" cxnId="{F0EB1B80-A36D-445D-BD5C-B6D27B17D855}">
      <dgm:prSet/>
      <dgm:spPr/>
      <dgm:t>
        <a:bodyPr/>
        <a:lstStyle/>
        <a:p>
          <a:endParaRPr lang="id-ID" sz="1600"/>
        </a:p>
      </dgm:t>
    </dgm:pt>
    <dgm:pt modelId="{928158B5-C179-46B8-9169-38D392A0F8FE}">
      <dgm:prSet phldrT="[Text]" custT="1"/>
      <dgm:spPr/>
      <dgm:t>
        <a:bodyPr/>
        <a:lstStyle/>
        <a:p>
          <a:r>
            <a:rPr lang="id-ID" sz="1600" smtClean="0"/>
            <a:t>14. Kelompok Minoritas</a:t>
          </a:r>
          <a:endParaRPr lang="id-ID" sz="1600"/>
        </a:p>
      </dgm:t>
    </dgm:pt>
    <dgm:pt modelId="{99722E39-3EB8-4863-851C-58CE14872841}" type="parTrans" cxnId="{ACE6DDA4-DF70-4208-9C83-4EA4F0C2C8C4}">
      <dgm:prSet/>
      <dgm:spPr/>
      <dgm:t>
        <a:bodyPr/>
        <a:lstStyle/>
        <a:p>
          <a:endParaRPr lang="id-ID" sz="1600"/>
        </a:p>
      </dgm:t>
    </dgm:pt>
    <dgm:pt modelId="{4A02371E-F7A8-47DB-B964-03610EFD4BF6}" type="sibTrans" cxnId="{ACE6DDA4-DF70-4208-9C83-4EA4F0C2C8C4}">
      <dgm:prSet/>
      <dgm:spPr/>
      <dgm:t>
        <a:bodyPr/>
        <a:lstStyle/>
        <a:p>
          <a:endParaRPr lang="id-ID" sz="1600"/>
        </a:p>
      </dgm:t>
    </dgm:pt>
    <dgm:pt modelId="{DEE302B2-B894-4DCF-B2B0-C632D3050DFC}">
      <dgm:prSet phldrT="[Text]" custT="1"/>
      <dgm:spPr/>
      <dgm:t>
        <a:bodyPr/>
        <a:lstStyle/>
        <a:p>
          <a:pPr marL="266700" indent="-266700"/>
          <a:r>
            <a:rPr lang="id-ID" sz="1600" smtClean="0"/>
            <a:t>15. Bekas Warga Binaan Lembaga  Pemasyarakatan (BWBLP)</a:t>
          </a:r>
          <a:endParaRPr lang="id-ID" sz="1600"/>
        </a:p>
      </dgm:t>
    </dgm:pt>
    <dgm:pt modelId="{C65DFA71-D988-424C-8105-60EF8C6C66AA}" type="parTrans" cxnId="{D813E850-E51F-477B-A1E3-C266B2CA000A}">
      <dgm:prSet/>
      <dgm:spPr/>
      <dgm:t>
        <a:bodyPr/>
        <a:lstStyle/>
        <a:p>
          <a:endParaRPr lang="id-ID" sz="1600"/>
        </a:p>
      </dgm:t>
    </dgm:pt>
    <dgm:pt modelId="{6541F757-1145-49D1-B801-F5411C6C6893}" type="sibTrans" cxnId="{D813E850-E51F-477B-A1E3-C266B2CA000A}">
      <dgm:prSet/>
      <dgm:spPr/>
      <dgm:t>
        <a:bodyPr/>
        <a:lstStyle/>
        <a:p>
          <a:endParaRPr lang="id-ID" sz="1600"/>
        </a:p>
      </dgm:t>
    </dgm:pt>
    <dgm:pt modelId="{0446D2A9-745B-4BDE-9FB0-FBD98B6D7F52}">
      <dgm:prSet phldrT="[Text]" custT="1"/>
      <dgm:spPr/>
      <dgm:t>
        <a:bodyPr/>
        <a:lstStyle/>
        <a:p>
          <a:pPr marL="266700" indent="-266700"/>
          <a:r>
            <a:rPr lang="id-ID" sz="1600" smtClean="0"/>
            <a:t>16. Orang dengan HIV/ AIDS (ODHA)</a:t>
          </a:r>
          <a:endParaRPr lang="id-ID" sz="1600"/>
        </a:p>
      </dgm:t>
    </dgm:pt>
    <dgm:pt modelId="{789FE064-448A-4FB4-B046-971C81E8CEF8}" type="parTrans" cxnId="{B8E32B8F-B833-4455-BB65-AEE9738AF12A}">
      <dgm:prSet/>
      <dgm:spPr/>
      <dgm:t>
        <a:bodyPr/>
        <a:lstStyle/>
        <a:p>
          <a:endParaRPr lang="id-ID" sz="1600"/>
        </a:p>
      </dgm:t>
    </dgm:pt>
    <dgm:pt modelId="{48F8F475-3FA7-4430-9DE5-FB0EDA62052F}" type="sibTrans" cxnId="{B8E32B8F-B833-4455-BB65-AEE9738AF12A}">
      <dgm:prSet/>
      <dgm:spPr/>
      <dgm:t>
        <a:bodyPr/>
        <a:lstStyle/>
        <a:p>
          <a:endParaRPr lang="id-ID" sz="1600"/>
        </a:p>
      </dgm:t>
    </dgm:pt>
    <dgm:pt modelId="{31888480-8D93-4AF0-8233-1E24B8C1497D}">
      <dgm:prSet phldrT="[Text]" custT="1"/>
      <dgm:spPr/>
      <dgm:t>
        <a:bodyPr/>
        <a:lstStyle/>
        <a:p>
          <a:pPr marL="266700" indent="-266700"/>
          <a:r>
            <a:rPr lang="id-ID" sz="1600" smtClean="0"/>
            <a:t>17. Korban Penyalahgunaan NAPZA </a:t>
          </a:r>
          <a:endParaRPr lang="id-ID" sz="1600"/>
        </a:p>
      </dgm:t>
    </dgm:pt>
    <dgm:pt modelId="{AB9B64C5-F902-4D8A-82B5-DC869F5E925C}" type="parTrans" cxnId="{4CFA1814-AD21-4725-9AB0-474EDAB036B1}">
      <dgm:prSet/>
      <dgm:spPr/>
      <dgm:t>
        <a:bodyPr/>
        <a:lstStyle/>
        <a:p>
          <a:endParaRPr lang="id-ID" sz="1600"/>
        </a:p>
      </dgm:t>
    </dgm:pt>
    <dgm:pt modelId="{307FB228-C36B-4994-A37C-52B0C6C2721D}" type="sibTrans" cxnId="{4CFA1814-AD21-4725-9AB0-474EDAB036B1}">
      <dgm:prSet/>
      <dgm:spPr/>
      <dgm:t>
        <a:bodyPr/>
        <a:lstStyle/>
        <a:p>
          <a:endParaRPr lang="id-ID" sz="1600"/>
        </a:p>
      </dgm:t>
    </dgm:pt>
    <dgm:pt modelId="{3C26C292-4652-44D0-A7F4-920E6BDEE944}" type="pres">
      <dgm:prSet presAssocID="{DEC862B9-F7B5-44DD-8D9D-0060C81BCB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611E329-8274-42BF-9B24-0CB2BBD8FA6C}" type="pres">
      <dgm:prSet presAssocID="{D7D403C7-3F13-47C1-9998-600B1719B214}" presName="parentLin" presStyleCnt="0"/>
      <dgm:spPr/>
      <dgm:t>
        <a:bodyPr/>
        <a:lstStyle/>
        <a:p>
          <a:endParaRPr lang="id-ID"/>
        </a:p>
      </dgm:t>
    </dgm:pt>
    <dgm:pt modelId="{D571250D-C78D-493D-A5F1-B80B6C61D72D}" type="pres">
      <dgm:prSet presAssocID="{D7D403C7-3F13-47C1-9998-600B1719B214}" presName="parentLeftMargin" presStyleLbl="node1" presStyleIdx="0" presStyleCnt="9"/>
      <dgm:spPr/>
      <dgm:t>
        <a:bodyPr/>
        <a:lstStyle/>
        <a:p>
          <a:endParaRPr lang="id-ID"/>
        </a:p>
      </dgm:t>
    </dgm:pt>
    <dgm:pt modelId="{105E91BF-B6EF-4897-A26B-331A0FD4251A}" type="pres">
      <dgm:prSet presAssocID="{D7D403C7-3F13-47C1-9998-600B1719B214}" presName="parentText" presStyleLbl="node1" presStyleIdx="0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5EBAE-2DD4-495F-9FA4-6A8D2E90151A}" type="pres">
      <dgm:prSet presAssocID="{D7D403C7-3F13-47C1-9998-600B1719B214}" presName="negativeSpace" presStyleCnt="0"/>
      <dgm:spPr/>
      <dgm:t>
        <a:bodyPr/>
        <a:lstStyle/>
        <a:p>
          <a:endParaRPr lang="id-ID"/>
        </a:p>
      </dgm:t>
    </dgm:pt>
    <dgm:pt modelId="{4906687E-5EDE-4C3E-A8A7-3D4280AF0138}" type="pres">
      <dgm:prSet presAssocID="{D7D403C7-3F13-47C1-9998-600B1719B214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454919-D9E1-42B1-B159-67DDE645BEDD}" type="pres">
      <dgm:prSet presAssocID="{C682FBC4-C180-469A-BFF1-8B33C4A26629}" presName="spaceBetweenRectangles" presStyleCnt="0"/>
      <dgm:spPr/>
      <dgm:t>
        <a:bodyPr/>
        <a:lstStyle/>
        <a:p>
          <a:endParaRPr lang="id-ID"/>
        </a:p>
      </dgm:t>
    </dgm:pt>
    <dgm:pt modelId="{CC66D940-E847-478E-9CBC-AE738215E96D}" type="pres">
      <dgm:prSet presAssocID="{6D98A5B5-7D0E-4006-9937-9BD7F9891F36}" presName="parentLin" presStyleCnt="0"/>
      <dgm:spPr/>
      <dgm:t>
        <a:bodyPr/>
        <a:lstStyle/>
        <a:p>
          <a:endParaRPr lang="id-ID"/>
        </a:p>
      </dgm:t>
    </dgm:pt>
    <dgm:pt modelId="{C0BB9301-48A4-4B8F-BFF4-E7E188D11E65}" type="pres">
      <dgm:prSet presAssocID="{6D98A5B5-7D0E-4006-9937-9BD7F9891F36}" presName="parentLeftMargin" presStyleLbl="node1" presStyleIdx="0" presStyleCnt="9"/>
      <dgm:spPr/>
      <dgm:t>
        <a:bodyPr/>
        <a:lstStyle/>
        <a:p>
          <a:endParaRPr lang="id-ID"/>
        </a:p>
      </dgm:t>
    </dgm:pt>
    <dgm:pt modelId="{7C05E0FB-44ED-42A3-BB8E-F8F6F9ECEE34}" type="pres">
      <dgm:prSet presAssocID="{6D98A5B5-7D0E-4006-9937-9BD7F9891F36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CF1B4-FD82-4002-9468-54FB4A0D2A75}" type="pres">
      <dgm:prSet presAssocID="{6D98A5B5-7D0E-4006-9937-9BD7F9891F36}" presName="negativeSpace" presStyleCnt="0"/>
      <dgm:spPr/>
      <dgm:t>
        <a:bodyPr/>
        <a:lstStyle/>
        <a:p>
          <a:endParaRPr lang="id-ID"/>
        </a:p>
      </dgm:t>
    </dgm:pt>
    <dgm:pt modelId="{CE06D1AE-E2BA-4278-A41B-5C01F4AA8EA1}" type="pres">
      <dgm:prSet presAssocID="{6D98A5B5-7D0E-4006-9937-9BD7F9891F36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66EAD-F444-4621-B605-3C5FD311767E}" type="pres">
      <dgm:prSet presAssocID="{6CAF76A0-A8B9-4B07-B945-BE828E66543D}" presName="spaceBetweenRectangles" presStyleCnt="0"/>
      <dgm:spPr/>
      <dgm:t>
        <a:bodyPr/>
        <a:lstStyle/>
        <a:p>
          <a:endParaRPr lang="id-ID"/>
        </a:p>
      </dgm:t>
    </dgm:pt>
    <dgm:pt modelId="{5DD5DBCD-947F-4A9C-977D-F42FF214A5F6}" type="pres">
      <dgm:prSet presAssocID="{00426389-3D46-481B-8238-5DDE7E51D05D}" presName="parentLin" presStyleCnt="0"/>
      <dgm:spPr/>
      <dgm:t>
        <a:bodyPr/>
        <a:lstStyle/>
        <a:p>
          <a:endParaRPr lang="id-ID"/>
        </a:p>
      </dgm:t>
    </dgm:pt>
    <dgm:pt modelId="{C6976F80-005B-42D5-8858-67385848374C}" type="pres">
      <dgm:prSet presAssocID="{00426389-3D46-481B-8238-5DDE7E51D05D}" presName="parentLeftMargin" presStyleLbl="node1" presStyleIdx="1" presStyleCnt="9"/>
      <dgm:spPr/>
      <dgm:t>
        <a:bodyPr/>
        <a:lstStyle/>
        <a:p>
          <a:endParaRPr lang="id-ID"/>
        </a:p>
      </dgm:t>
    </dgm:pt>
    <dgm:pt modelId="{5B7D1BD7-7FBC-44AD-9F74-37AA065E92B4}" type="pres">
      <dgm:prSet presAssocID="{00426389-3D46-481B-8238-5DDE7E51D05D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11CF6-CC60-4D3D-8F32-6AF64ABA684C}" type="pres">
      <dgm:prSet presAssocID="{00426389-3D46-481B-8238-5DDE7E51D05D}" presName="negativeSpace" presStyleCnt="0"/>
      <dgm:spPr/>
      <dgm:t>
        <a:bodyPr/>
        <a:lstStyle/>
        <a:p>
          <a:endParaRPr lang="id-ID"/>
        </a:p>
      </dgm:t>
    </dgm:pt>
    <dgm:pt modelId="{B41AABF0-6100-4CF5-9B75-4BCF4B932ADB}" type="pres">
      <dgm:prSet presAssocID="{00426389-3D46-481B-8238-5DDE7E51D05D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DAA92D-6C24-45B7-9C0E-515821F104BA}" type="pres">
      <dgm:prSet presAssocID="{34CA1219-0637-4749-987D-C1EC1F33EAE2}" presName="spaceBetweenRectangles" presStyleCnt="0"/>
      <dgm:spPr/>
      <dgm:t>
        <a:bodyPr/>
        <a:lstStyle/>
        <a:p>
          <a:endParaRPr lang="id-ID"/>
        </a:p>
      </dgm:t>
    </dgm:pt>
    <dgm:pt modelId="{7563BABD-495E-49AA-B007-A6C58A3E43AF}" type="pres">
      <dgm:prSet presAssocID="{E5984B8B-7BA9-450A-B52A-5DD486E4666F}" presName="parentLin" presStyleCnt="0"/>
      <dgm:spPr/>
      <dgm:t>
        <a:bodyPr/>
        <a:lstStyle/>
        <a:p>
          <a:endParaRPr lang="id-ID"/>
        </a:p>
      </dgm:t>
    </dgm:pt>
    <dgm:pt modelId="{1AED3159-7A33-4319-9DED-0610F122CEC9}" type="pres">
      <dgm:prSet presAssocID="{E5984B8B-7BA9-450A-B52A-5DD486E4666F}" presName="parentLeftMargin" presStyleLbl="node1" presStyleIdx="2" presStyleCnt="9"/>
      <dgm:spPr/>
      <dgm:t>
        <a:bodyPr/>
        <a:lstStyle/>
        <a:p>
          <a:endParaRPr lang="id-ID"/>
        </a:p>
      </dgm:t>
    </dgm:pt>
    <dgm:pt modelId="{D5273E63-6893-48DA-BC2B-8A40F5D2EB9F}" type="pres">
      <dgm:prSet presAssocID="{E5984B8B-7BA9-450A-B52A-5DD486E4666F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D3AF77-2240-4C2F-B268-5BA2363CC5F2}" type="pres">
      <dgm:prSet presAssocID="{E5984B8B-7BA9-450A-B52A-5DD486E4666F}" presName="negativeSpace" presStyleCnt="0"/>
      <dgm:spPr/>
      <dgm:t>
        <a:bodyPr/>
        <a:lstStyle/>
        <a:p>
          <a:endParaRPr lang="id-ID"/>
        </a:p>
      </dgm:t>
    </dgm:pt>
    <dgm:pt modelId="{D0E47452-621C-4B10-B756-61346B7D4AE3}" type="pres">
      <dgm:prSet presAssocID="{E5984B8B-7BA9-450A-B52A-5DD486E4666F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3E76D-C689-4081-A5E9-C6BAF84F514D}" type="pres">
      <dgm:prSet presAssocID="{C18EC5D0-08FE-4E03-A098-5CE3B7855C38}" presName="spaceBetweenRectangles" presStyleCnt="0"/>
      <dgm:spPr/>
      <dgm:t>
        <a:bodyPr/>
        <a:lstStyle/>
        <a:p>
          <a:endParaRPr lang="id-ID"/>
        </a:p>
      </dgm:t>
    </dgm:pt>
    <dgm:pt modelId="{AC94916D-B22D-476C-A4DB-AF28B9EC2EDA}" type="pres">
      <dgm:prSet presAssocID="{E083085C-9B5E-4555-B5A7-C0C6146B6DB7}" presName="parentLin" presStyleCnt="0"/>
      <dgm:spPr/>
      <dgm:t>
        <a:bodyPr/>
        <a:lstStyle/>
        <a:p>
          <a:endParaRPr lang="id-ID"/>
        </a:p>
      </dgm:t>
    </dgm:pt>
    <dgm:pt modelId="{629D029F-6583-45DB-B78D-1DAB113CFB6F}" type="pres">
      <dgm:prSet presAssocID="{E083085C-9B5E-4555-B5A7-C0C6146B6DB7}" presName="parentLeftMargin" presStyleLbl="node1" presStyleIdx="3" presStyleCnt="9"/>
      <dgm:spPr/>
      <dgm:t>
        <a:bodyPr/>
        <a:lstStyle/>
        <a:p>
          <a:endParaRPr lang="id-ID"/>
        </a:p>
      </dgm:t>
    </dgm:pt>
    <dgm:pt modelId="{98B59B0B-3490-437C-BB5A-2311DD021871}" type="pres">
      <dgm:prSet presAssocID="{E083085C-9B5E-4555-B5A7-C0C6146B6DB7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A524C8-D5CE-4ED2-91DB-33ED6F867B2D}" type="pres">
      <dgm:prSet presAssocID="{E083085C-9B5E-4555-B5A7-C0C6146B6DB7}" presName="negativeSpace" presStyleCnt="0"/>
      <dgm:spPr/>
      <dgm:t>
        <a:bodyPr/>
        <a:lstStyle/>
        <a:p>
          <a:endParaRPr lang="id-ID"/>
        </a:p>
      </dgm:t>
    </dgm:pt>
    <dgm:pt modelId="{0935E346-2000-463E-A948-71F9925A14C2}" type="pres">
      <dgm:prSet presAssocID="{E083085C-9B5E-4555-B5A7-C0C6146B6DB7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DA2FCB-874E-4843-B4E3-20AF7DE4993B}" type="pres">
      <dgm:prSet presAssocID="{AAC9490A-042A-4F62-9C37-44D12CE6123E}" presName="spaceBetweenRectangles" presStyleCnt="0"/>
      <dgm:spPr/>
      <dgm:t>
        <a:bodyPr/>
        <a:lstStyle/>
        <a:p>
          <a:endParaRPr lang="id-ID"/>
        </a:p>
      </dgm:t>
    </dgm:pt>
    <dgm:pt modelId="{E9588E82-51F0-4998-873E-F4638C53F4D4}" type="pres">
      <dgm:prSet presAssocID="{928158B5-C179-46B8-9169-38D392A0F8FE}" presName="parentLin" presStyleCnt="0"/>
      <dgm:spPr/>
      <dgm:t>
        <a:bodyPr/>
        <a:lstStyle/>
        <a:p>
          <a:endParaRPr lang="id-ID"/>
        </a:p>
      </dgm:t>
    </dgm:pt>
    <dgm:pt modelId="{8E852853-8817-4843-9FFF-774C8E726D81}" type="pres">
      <dgm:prSet presAssocID="{928158B5-C179-46B8-9169-38D392A0F8FE}" presName="parentLeftMargin" presStyleLbl="node1" presStyleIdx="4" presStyleCnt="9"/>
      <dgm:spPr/>
      <dgm:t>
        <a:bodyPr/>
        <a:lstStyle/>
        <a:p>
          <a:endParaRPr lang="id-ID"/>
        </a:p>
      </dgm:t>
    </dgm:pt>
    <dgm:pt modelId="{F3841D55-78FC-450E-BB80-0CD3F4484663}" type="pres">
      <dgm:prSet presAssocID="{928158B5-C179-46B8-9169-38D392A0F8FE}" presName="parentText" presStyleLbl="node1" presStyleIdx="5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14FE79-052E-4CF9-A6DC-97299FED5222}" type="pres">
      <dgm:prSet presAssocID="{928158B5-C179-46B8-9169-38D392A0F8FE}" presName="negativeSpace" presStyleCnt="0"/>
      <dgm:spPr/>
      <dgm:t>
        <a:bodyPr/>
        <a:lstStyle/>
        <a:p>
          <a:endParaRPr lang="id-ID"/>
        </a:p>
      </dgm:t>
    </dgm:pt>
    <dgm:pt modelId="{2AC06A85-4807-4535-8B44-82CEF0145426}" type="pres">
      <dgm:prSet presAssocID="{928158B5-C179-46B8-9169-38D392A0F8FE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35F99C-FBA6-4A47-8420-3BE1BC323B3A}" type="pres">
      <dgm:prSet presAssocID="{4A02371E-F7A8-47DB-B964-03610EFD4BF6}" presName="spaceBetweenRectangles" presStyleCnt="0"/>
      <dgm:spPr/>
      <dgm:t>
        <a:bodyPr/>
        <a:lstStyle/>
        <a:p>
          <a:endParaRPr lang="id-ID"/>
        </a:p>
      </dgm:t>
    </dgm:pt>
    <dgm:pt modelId="{523F4FE5-899A-4246-A3E8-94991AB54DE4}" type="pres">
      <dgm:prSet presAssocID="{DEE302B2-B894-4DCF-B2B0-C632D3050DFC}" presName="parentLin" presStyleCnt="0"/>
      <dgm:spPr/>
      <dgm:t>
        <a:bodyPr/>
        <a:lstStyle/>
        <a:p>
          <a:endParaRPr lang="id-ID"/>
        </a:p>
      </dgm:t>
    </dgm:pt>
    <dgm:pt modelId="{CD06C019-4D5B-4622-8A47-1CA50485CC0B}" type="pres">
      <dgm:prSet presAssocID="{DEE302B2-B894-4DCF-B2B0-C632D3050DFC}" presName="parentLeftMargin" presStyleLbl="node1" presStyleIdx="5" presStyleCnt="9"/>
      <dgm:spPr/>
      <dgm:t>
        <a:bodyPr/>
        <a:lstStyle/>
        <a:p>
          <a:endParaRPr lang="id-ID"/>
        </a:p>
      </dgm:t>
    </dgm:pt>
    <dgm:pt modelId="{D0401505-A668-4B55-8146-1B252417D3CE}" type="pres">
      <dgm:prSet presAssocID="{DEE302B2-B894-4DCF-B2B0-C632D3050DFC}" presName="parentText" presStyleLbl="node1" presStyleIdx="6" presStyleCnt="9" custScaleX="142857" custScaleY="18796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3F34F9-5CEE-411B-9884-549F102722D8}" type="pres">
      <dgm:prSet presAssocID="{DEE302B2-B894-4DCF-B2B0-C632D3050DFC}" presName="negativeSpace" presStyleCnt="0"/>
      <dgm:spPr/>
      <dgm:t>
        <a:bodyPr/>
        <a:lstStyle/>
        <a:p>
          <a:endParaRPr lang="id-ID"/>
        </a:p>
      </dgm:t>
    </dgm:pt>
    <dgm:pt modelId="{F70DA86C-9C45-4274-881F-EB51D4CBBF2E}" type="pres">
      <dgm:prSet presAssocID="{DEE302B2-B894-4DCF-B2B0-C632D3050DFC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9BD7F2-A9B8-4EB3-A7AE-22458E0A3A02}" type="pres">
      <dgm:prSet presAssocID="{6541F757-1145-49D1-B801-F5411C6C6893}" presName="spaceBetweenRectangles" presStyleCnt="0"/>
      <dgm:spPr/>
      <dgm:t>
        <a:bodyPr/>
        <a:lstStyle/>
        <a:p>
          <a:endParaRPr lang="id-ID"/>
        </a:p>
      </dgm:t>
    </dgm:pt>
    <dgm:pt modelId="{0BCD3C8E-7120-4183-8A86-CC550F112836}" type="pres">
      <dgm:prSet presAssocID="{0446D2A9-745B-4BDE-9FB0-FBD98B6D7F52}" presName="parentLin" presStyleCnt="0"/>
      <dgm:spPr/>
      <dgm:t>
        <a:bodyPr/>
        <a:lstStyle/>
        <a:p>
          <a:endParaRPr lang="id-ID"/>
        </a:p>
      </dgm:t>
    </dgm:pt>
    <dgm:pt modelId="{ED07D9DD-19A9-4C37-B3C5-A0F27BA34817}" type="pres">
      <dgm:prSet presAssocID="{0446D2A9-745B-4BDE-9FB0-FBD98B6D7F52}" presName="parentLeftMargin" presStyleLbl="node1" presStyleIdx="6" presStyleCnt="9"/>
      <dgm:spPr/>
      <dgm:t>
        <a:bodyPr/>
        <a:lstStyle/>
        <a:p>
          <a:endParaRPr lang="id-ID"/>
        </a:p>
      </dgm:t>
    </dgm:pt>
    <dgm:pt modelId="{E4C70422-F479-40D7-9DD8-89B2A5FB1854}" type="pres">
      <dgm:prSet presAssocID="{0446D2A9-745B-4BDE-9FB0-FBD98B6D7F52}" presName="parentText" presStyleLbl="node1" presStyleIdx="7" presStyleCnt="9" custScaleX="142857" custScaleY="13041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717E7B-5A1E-4722-8AE5-088A85EBEE03}" type="pres">
      <dgm:prSet presAssocID="{0446D2A9-745B-4BDE-9FB0-FBD98B6D7F52}" presName="negativeSpace" presStyleCnt="0"/>
      <dgm:spPr/>
      <dgm:t>
        <a:bodyPr/>
        <a:lstStyle/>
        <a:p>
          <a:endParaRPr lang="id-ID"/>
        </a:p>
      </dgm:t>
    </dgm:pt>
    <dgm:pt modelId="{3EEE4466-A2E6-411E-8222-4BD8C12AEF6E}" type="pres">
      <dgm:prSet presAssocID="{0446D2A9-745B-4BDE-9FB0-FBD98B6D7F52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F38D60-AC2F-4834-ABF6-0ED84F7F90F9}" type="pres">
      <dgm:prSet presAssocID="{48F8F475-3FA7-4430-9DE5-FB0EDA62052F}" presName="spaceBetweenRectangles" presStyleCnt="0"/>
      <dgm:spPr/>
      <dgm:t>
        <a:bodyPr/>
        <a:lstStyle/>
        <a:p>
          <a:endParaRPr lang="id-ID"/>
        </a:p>
      </dgm:t>
    </dgm:pt>
    <dgm:pt modelId="{C362267D-F0D7-427A-B1EB-38ACB7E24D12}" type="pres">
      <dgm:prSet presAssocID="{31888480-8D93-4AF0-8233-1E24B8C1497D}" presName="parentLin" presStyleCnt="0"/>
      <dgm:spPr/>
      <dgm:t>
        <a:bodyPr/>
        <a:lstStyle/>
        <a:p>
          <a:endParaRPr lang="id-ID"/>
        </a:p>
      </dgm:t>
    </dgm:pt>
    <dgm:pt modelId="{78A04404-1B0D-4405-B15C-8CEF48B05816}" type="pres">
      <dgm:prSet presAssocID="{31888480-8D93-4AF0-8233-1E24B8C1497D}" presName="parentLeftMargin" presStyleLbl="node1" presStyleIdx="7" presStyleCnt="9"/>
      <dgm:spPr/>
      <dgm:t>
        <a:bodyPr/>
        <a:lstStyle/>
        <a:p>
          <a:endParaRPr lang="id-ID"/>
        </a:p>
      </dgm:t>
    </dgm:pt>
    <dgm:pt modelId="{0EB2DDA4-23A6-47B0-9A1A-7F459C4EAA24}" type="pres">
      <dgm:prSet presAssocID="{31888480-8D93-4AF0-8233-1E24B8C1497D}" presName="parentText" presStyleLbl="node1" presStyleIdx="8" presStyleCnt="9" custScaleX="142857" custScaleY="19147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11D9B5-AC60-472B-88F8-BE32DEF66130}" type="pres">
      <dgm:prSet presAssocID="{31888480-8D93-4AF0-8233-1E24B8C1497D}" presName="negativeSpace" presStyleCnt="0"/>
      <dgm:spPr/>
      <dgm:t>
        <a:bodyPr/>
        <a:lstStyle/>
        <a:p>
          <a:endParaRPr lang="id-ID"/>
        </a:p>
      </dgm:t>
    </dgm:pt>
    <dgm:pt modelId="{63900D48-767C-4809-A5A3-960B3ED63201}" type="pres">
      <dgm:prSet presAssocID="{31888480-8D93-4AF0-8233-1E24B8C1497D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F64F9C-33B4-4366-AA9F-336FA415B424}" srcId="{DEC862B9-F7B5-44DD-8D9D-0060C81BCB64}" destId="{6D98A5B5-7D0E-4006-9937-9BD7F9891F36}" srcOrd="1" destOrd="0" parTransId="{60038428-38D9-437E-A23B-39BE5F432AFB}" sibTransId="{6CAF76A0-A8B9-4B07-B945-BE828E66543D}"/>
    <dgm:cxn modelId="{844F2DB7-B96A-4D77-A88D-1A2F8BF9D3EC}" srcId="{DEC862B9-F7B5-44DD-8D9D-0060C81BCB64}" destId="{00426389-3D46-481B-8238-5DDE7E51D05D}" srcOrd="2" destOrd="0" parTransId="{2EFE8843-6E33-4049-BC02-6991C7403574}" sibTransId="{34CA1219-0637-4749-987D-C1EC1F33EAE2}"/>
    <dgm:cxn modelId="{4F20C045-36DC-4A38-829C-135A41641C52}" type="presOf" srcId="{DEC862B9-F7B5-44DD-8D9D-0060C81BCB64}" destId="{3C26C292-4652-44D0-A7F4-920E6BDEE944}" srcOrd="0" destOrd="0" presId="urn:microsoft.com/office/officeart/2005/8/layout/list1"/>
    <dgm:cxn modelId="{97D747AB-205A-4D2A-8D37-D402DE7F65EA}" type="presOf" srcId="{0446D2A9-745B-4BDE-9FB0-FBD98B6D7F52}" destId="{ED07D9DD-19A9-4C37-B3C5-A0F27BA34817}" srcOrd="0" destOrd="0" presId="urn:microsoft.com/office/officeart/2005/8/layout/list1"/>
    <dgm:cxn modelId="{D6D367DE-6A11-4488-B94F-C570FFF4A3A2}" type="presOf" srcId="{E083085C-9B5E-4555-B5A7-C0C6146B6DB7}" destId="{98B59B0B-3490-437C-BB5A-2311DD021871}" srcOrd="1" destOrd="0" presId="urn:microsoft.com/office/officeart/2005/8/layout/list1"/>
    <dgm:cxn modelId="{AA7DCC24-6EA3-4D9A-BE86-A86093861063}" type="presOf" srcId="{0446D2A9-745B-4BDE-9FB0-FBD98B6D7F52}" destId="{E4C70422-F479-40D7-9DD8-89B2A5FB1854}" srcOrd="1" destOrd="0" presId="urn:microsoft.com/office/officeart/2005/8/layout/list1"/>
    <dgm:cxn modelId="{040A9A0F-270C-4926-AACE-BB4EB6AD57DC}" type="presOf" srcId="{928158B5-C179-46B8-9169-38D392A0F8FE}" destId="{F3841D55-78FC-450E-BB80-0CD3F4484663}" srcOrd="1" destOrd="0" presId="urn:microsoft.com/office/officeart/2005/8/layout/list1"/>
    <dgm:cxn modelId="{781EB4A9-F621-4750-B4E2-1F2C48E614FA}" type="presOf" srcId="{00426389-3D46-481B-8238-5DDE7E51D05D}" destId="{5B7D1BD7-7FBC-44AD-9F74-37AA065E92B4}" srcOrd="1" destOrd="0" presId="urn:microsoft.com/office/officeart/2005/8/layout/list1"/>
    <dgm:cxn modelId="{BB4D5D8F-E03B-4F93-B894-1E0A1893EBFF}" srcId="{DEC862B9-F7B5-44DD-8D9D-0060C81BCB64}" destId="{D7D403C7-3F13-47C1-9998-600B1719B214}" srcOrd="0" destOrd="0" parTransId="{6166F966-6795-4982-A7DF-59B05EB61A09}" sibTransId="{C682FBC4-C180-469A-BFF1-8B33C4A26629}"/>
    <dgm:cxn modelId="{02B8C401-259F-4201-92CB-201D57207AAA}" type="presOf" srcId="{E5984B8B-7BA9-450A-B52A-5DD486E4666F}" destId="{1AED3159-7A33-4319-9DED-0610F122CEC9}" srcOrd="0" destOrd="0" presId="urn:microsoft.com/office/officeart/2005/8/layout/list1"/>
    <dgm:cxn modelId="{B8E32B8F-B833-4455-BB65-AEE9738AF12A}" srcId="{DEC862B9-F7B5-44DD-8D9D-0060C81BCB64}" destId="{0446D2A9-745B-4BDE-9FB0-FBD98B6D7F52}" srcOrd="7" destOrd="0" parTransId="{789FE064-448A-4FB4-B046-971C81E8CEF8}" sibTransId="{48F8F475-3FA7-4430-9DE5-FB0EDA62052F}"/>
    <dgm:cxn modelId="{A3A17C8B-FE98-41B4-9D42-A870E5EE810F}" type="presOf" srcId="{D7D403C7-3F13-47C1-9998-600B1719B214}" destId="{105E91BF-B6EF-4897-A26B-331A0FD4251A}" srcOrd="1" destOrd="0" presId="urn:microsoft.com/office/officeart/2005/8/layout/list1"/>
    <dgm:cxn modelId="{6975AA9E-EC3B-46BB-BD69-77405F3C0332}" type="presOf" srcId="{D7D403C7-3F13-47C1-9998-600B1719B214}" destId="{D571250D-C78D-493D-A5F1-B80B6C61D72D}" srcOrd="0" destOrd="0" presId="urn:microsoft.com/office/officeart/2005/8/layout/list1"/>
    <dgm:cxn modelId="{2219F6B0-7B86-4467-8B7E-9780AA632958}" type="presOf" srcId="{31888480-8D93-4AF0-8233-1E24B8C1497D}" destId="{78A04404-1B0D-4405-B15C-8CEF48B05816}" srcOrd="0" destOrd="0" presId="urn:microsoft.com/office/officeart/2005/8/layout/list1"/>
    <dgm:cxn modelId="{4CFA1814-AD21-4725-9AB0-474EDAB036B1}" srcId="{DEC862B9-F7B5-44DD-8D9D-0060C81BCB64}" destId="{31888480-8D93-4AF0-8233-1E24B8C1497D}" srcOrd="8" destOrd="0" parTransId="{AB9B64C5-F902-4D8A-82B5-DC869F5E925C}" sibTransId="{307FB228-C36B-4994-A37C-52B0C6C2721D}"/>
    <dgm:cxn modelId="{6A2B40BE-6545-42BD-84DA-AB3D8913C839}" type="presOf" srcId="{E5984B8B-7BA9-450A-B52A-5DD486E4666F}" destId="{D5273E63-6893-48DA-BC2B-8A40F5D2EB9F}" srcOrd="1" destOrd="0" presId="urn:microsoft.com/office/officeart/2005/8/layout/list1"/>
    <dgm:cxn modelId="{C6FB7F17-643B-4ABA-8404-47AA640E555B}" type="presOf" srcId="{DEE302B2-B894-4DCF-B2B0-C632D3050DFC}" destId="{D0401505-A668-4B55-8146-1B252417D3CE}" srcOrd="1" destOrd="0" presId="urn:microsoft.com/office/officeart/2005/8/layout/list1"/>
    <dgm:cxn modelId="{59CF99F0-097F-4EE4-B82C-6579AA1EB51D}" type="presOf" srcId="{6D98A5B5-7D0E-4006-9937-9BD7F9891F36}" destId="{C0BB9301-48A4-4B8F-BFF4-E7E188D11E65}" srcOrd="0" destOrd="0" presId="urn:microsoft.com/office/officeart/2005/8/layout/list1"/>
    <dgm:cxn modelId="{7AA86431-A5AD-4F00-8B51-B8C882A9AAFF}" type="presOf" srcId="{31888480-8D93-4AF0-8233-1E24B8C1497D}" destId="{0EB2DDA4-23A6-47B0-9A1A-7F459C4EAA24}" srcOrd="1" destOrd="0" presId="urn:microsoft.com/office/officeart/2005/8/layout/list1"/>
    <dgm:cxn modelId="{EFA740DB-C454-464D-9755-A241B4A9C897}" type="presOf" srcId="{6D98A5B5-7D0E-4006-9937-9BD7F9891F36}" destId="{7C05E0FB-44ED-42A3-BB8E-F8F6F9ECEE34}" srcOrd="1" destOrd="0" presId="urn:microsoft.com/office/officeart/2005/8/layout/list1"/>
    <dgm:cxn modelId="{F0EB1B80-A36D-445D-BD5C-B6D27B17D855}" srcId="{DEC862B9-F7B5-44DD-8D9D-0060C81BCB64}" destId="{E083085C-9B5E-4555-B5A7-C0C6146B6DB7}" srcOrd="4" destOrd="0" parTransId="{8A296FE0-C9F3-42DF-930A-4904CFA47283}" sibTransId="{AAC9490A-042A-4F62-9C37-44D12CE6123E}"/>
    <dgm:cxn modelId="{ACE6DDA4-DF70-4208-9C83-4EA4F0C2C8C4}" srcId="{DEC862B9-F7B5-44DD-8D9D-0060C81BCB64}" destId="{928158B5-C179-46B8-9169-38D392A0F8FE}" srcOrd="5" destOrd="0" parTransId="{99722E39-3EB8-4863-851C-58CE14872841}" sibTransId="{4A02371E-F7A8-47DB-B964-03610EFD4BF6}"/>
    <dgm:cxn modelId="{34A6A569-B163-4420-9668-460EE7F5A169}" srcId="{DEC862B9-F7B5-44DD-8D9D-0060C81BCB64}" destId="{E5984B8B-7BA9-450A-B52A-5DD486E4666F}" srcOrd="3" destOrd="0" parTransId="{917195A5-53ED-41E3-A0F8-8F63294AAC90}" sibTransId="{C18EC5D0-08FE-4E03-A098-5CE3B7855C38}"/>
    <dgm:cxn modelId="{D813E850-E51F-477B-A1E3-C266B2CA000A}" srcId="{DEC862B9-F7B5-44DD-8D9D-0060C81BCB64}" destId="{DEE302B2-B894-4DCF-B2B0-C632D3050DFC}" srcOrd="6" destOrd="0" parTransId="{C65DFA71-D988-424C-8105-60EF8C6C66AA}" sibTransId="{6541F757-1145-49D1-B801-F5411C6C6893}"/>
    <dgm:cxn modelId="{60C81997-F148-4FFB-AE92-0DBBEE63CE7F}" type="presOf" srcId="{DEE302B2-B894-4DCF-B2B0-C632D3050DFC}" destId="{CD06C019-4D5B-4622-8A47-1CA50485CC0B}" srcOrd="0" destOrd="0" presId="urn:microsoft.com/office/officeart/2005/8/layout/list1"/>
    <dgm:cxn modelId="{0BF1B36C-0062-4F86-8B3B-1B076AA1B0AF}" type="presOf" srcId="{928158B5-C179-46B8-9169-38D392A0F8FE}" destId="{8E852853-8817-4843-9FFF-774C8E726D81}" srcOrd="0" destOrd="0" presId="urn:microsoft.com/office/officeart/2005/8/layout/list1"/>
    <dgm:cxn modelId="{23974648-0129-4D5C-8B4F-B8F980B283DA}" type="presOf" srcId="{E083085C-9B5E-4555-B5A7-C0C6146B6DB7}" destId="{629D029F-6583-45DB-B78D-1DAB113CFB6F}" srcOrd="0" destOrd="0" presId="urn:microsoft.com/office/officeart/2005/8/layout/list1"/>
    <dgm:cxn modelId="{EA48DBBE-A405-4531-B612-30CF34CA810A}" type="presOf" srcId="{00426389-3D46-481B-8238-5DDE7E51D05D}" destId="{C6976F80-005B-42D5-8858-67385848374C}" srcOrd="0" destOrd="0" presId="urn:microsoft.com/office/officeart/2005/8/layout/list1"/>
    <dgm:cxn modelId="{8209966A-451A-41C1-837C-6B1A88A0EBB1}" type="presParOf" srcId="{3C26C292-4652-44D0-A7F4-920E6BDEE944}" destId="{7611E329-8274-42BF-9B24-0CB2BBD8FA6C}" srcOrd="0" destOrd="0" presId="urn:microsoft.com/office/officeart/2005/8/layout/list1"/>
    <dgm:cxn modelId="{1C24EA9D-74E9-480B-BE7A-719F24AF3D1E}" type="presParOf" srcId="{7611E329-8274-42BF-9B24-0CB2BBD8FA6C}" destId="{D571250D-C78D-493D-A5F1-B80B6C61D72D}" srcOrd="0" destOrd="0" presId="urn:microsoft.com/office/officeart/2005/8/layout/list1"/>
    <dgm:cxn modelId="{E5B3AC57-53C7-4788-8EAB-BBB7A5712F7F}" type="presParOf" srcId="{7611E329-8274-42BF-9B24-0CB2BBD8FA6C}" destId="{105E91BF-B6EF-4897-A26B-331A0FD4251A}" srcOrd="1" destOrd="0" presId="urn:microsoft.com/office/officeart/2005/8/layout/list1"/>
    <dgm:cxn modelId="{660AD45D-DA19-4121-BA60-9A1F78C9C98E}" type="presParOf" srcId="{3C26C292-4652-44D0-A7F4-920E6BDEE944}" destId="{6465EBAE-2DD4-495F-9FA4-6A8D2E90151A}" srcOrd="1" destOrd="0" presId="urn:microsoft.com/office/officeart/2005/8/layout/list1"/>
    <dgm:cxn modelId="{FCFCD91A-ABF7-46CE-AC8A-08341B71E078}" type="presParOf" srcId="{3C26C292-4652-44D0-A7F4-920E6BDEE944}" destId="{4906687E-5EDE-4C3E-A8A7-3D4280AF0138}" srcOrd="2" destOrd="0" presId="urn:microsoft.com/office/officeart/2005/8/layout/list1"/>
    <dgm:cxn modelId="{922FB2CB-3325-40FD-A1C6-355A25D98375}" type="presParOf" srcId="{3C26C292-4652-44D0-A7F4-920E6BDEE944}" destId="{E2454919-D9E1-42B1-B159-67DDE645BEDD}" srcOrd="3" destOrd="0" presId="urn:microsoft.com/office/officeart/2005/8/layout/list1"/>
    <dgm:cxn modelId="{8E6A2FF8-FE73-4DF1-B5FC-684CA2A673E8}" type="presParOf" srcId="{3C26C292-4652-44D0-A7F4-920E6BDEE944}" destId="{CC66D940-E847-478E-9CBC-AE738215E96D}" srcOrd="4" destOrd="0" presId="urn:microsoft.com/office/officeart/2005/8/layout/list1"/>
    <dgm:cxn modelId="{ADB683CC-F898-47B9-9E67-202624E7E942}" type="presParOf" srcId="{CC66D940-E847-478E-9CBC-AE738215E96D}" destId="{C0BB9301-48A4-4B8F-BFF4-E7E188D11E65}" srcOrd="0" destOrd="0" presId="urn:microsoft.com/office/officeart/2005/8/layout/list1"/>
    <dgm:cxn modelId="{1580CB13-E9A1-45F9-B2E5-EF4A631BAFAB}" type="presParOf" srcId="{CC66D940-E847-478E-9CBC-AE738215E96D}" destId="{7C05E0FB-44ED-42A3-BB8E-F8F6F9ECEE34}" srcOrd="1" destOrd="0" presId="urn:microsoft.com/office/officeart/2005/8/layout/list1"/>
    <dgm:cxn modelId="{4B8ED874-CF4A-43F1-85C7-57FFAB5CA8DF}" type="presParOf" srcId="{3C26C292-4652-44D0-A7F4-920E6BDEE944}" destId="{137CF1B4-FD82-4002-9468-54FB4A0D2A75}" srcOrd="5" destOrd="0" presId="urn:microsoft.com/office/officeart/2005/8/layout/list1"/>
    <dgm:cxn modelId="{8794F78F-4B7E-46D2-97BA-88784ED7A921}" type="presParOf" srcId="{3C26C292-4652-44D0-A7F4-920E6BDEE944}" destId="{CE06D1AE-E2BA-4278-A41B-5C01F4AA8EA1}" srcOrd="6" destOrd="0" presId="urn:microsoft.com/office/officeart/2005/8/layout/list1"/>
    <dgm:cxn modelId="{B092642B-1BA2-4EA4-8A33-671DC7E41855}" type="presParOf" srcId="{3C26C292-4652-44D0-A7F4-920E6BDEE944}" destId="{39B66EAD-F444-4621-B605-3C5FD311767E}" srcOrd="7" destOrd="0" presId="urn:microsoft.com/office/officeart/2005/8/layout/list1"/>
    <dgm:cxn modelId="{9A32F322-F403-45BE-9D57-584AD015BC43}" type="presParOf" srcId="{3C26C292-4652-44D0-A7F4-920E6BDEE944}" destId="{5DD5DBCD-947F-4A9C-977D-F42FF214A5F6}" srcOrd="8" destOrd="0" presId="urn:microsoft.com/office/officeart/2005/8/layout/list1"/>
    <dgm:cxn modelId="{06BB3348-6235-4C68-ACCD-717BED696276}" type="presParOf" srcId="{5DD5DBCD-947F-4A9C-977D-F42FF214A5F6}" destId="{C6976F80-005B-42D5-8858-67385848374C}" srcOrd="0" destOrd="0" presId="urn:microsoft.com/office/officeart/2005/8/layout/list1"/>
    <dgm:cxn modelId="{7FA758A2-206C-4870-A9DF-519E533E06B6}" type="presParOf" srcId="{5DD5DBCD-947F-4A9C-977D-F42FF214A5F6}" destId="{5B7D1BD7-7FBC-44AD-9F74-37AA065E92B4}" srcOrd="1" destOrd="0" presId="urn:microsoft.com/office/officeart/2005/8/layout/list1"/>
    <dgm:cxn modelId="{C9C3262E-D0D6-4603-80BD-476DCD052130}" type="presParOf" srcId="{3C26C292-4652-44D0-A7F4-920E6BDEE944}" destId="{A7311CF6-CC60-4D3D-8F32-6AF64ABA684C}" srcOrd="9" destOrd="0" presId="urn:microsoft.com/office/officeart/2005/8/layout/list1"/>
    <dgm:cxn modelId="{7A073D85-BC53-46D6-A5A7-7379A6A165C1}" type="presParOf" srcId="{3C26C292-4652-44D0-A7F4-920E6BDEE944}" destId="{B41AABF0-6100-4CF5-9B75-4BCF4B932ADB}" srcOrd="10" destOrd="0" presId="urn:microsoft.com/office/officeart/2005/8/layout/list1"/>
    <dgm:cxn modelId="{AEC34A65-0DAF-4FB2-A98E-8CC435AB99A6}" type="presParOf" srcId="{3C26C292-4652-44D0-A7F4-920E6BDEE944}" destId="{46DAA92D-6C24-45B7-9C0E-515821F104BA}" srcOrd="11" destOrd="0" presId="urn:microsoft.com/office/officeart/2005/8/layout/list1"/>
    <dgm:cxn modelId="{72946446-2EDC-408B-867B-319C48A02488}" type="presParOf" srcId="{3C26C292-4652-44D0-A7F4-920E6BDEE944}" destId="{7563BABD-495E-49AA-B007-A6C58A3E43AF}" srcOrd="12" destOrd="0" presId="urn:microsoft.com/office/officeart/2005/8/layout/list1"/>
    <dgm:cxn modelId="{94DCA365-F781-42B5-A2D5-F13B6CE5E184}" type="presParOf" srcId="{7563BABD-495E-49AA-B007-A6C58A3E43AF}" destId="{1AED3159-7A33-4319-9DED-0610F122CEC9}" srcOrd="0" destOrd="0" presId="urn:microsoft.com/office/officeart/2005/8/layout/list1"/>
    <dgm:cxn modelId="{74EB2C66-CCA4-4AD5-B424-877D09638E6B}" type="presParOf" srcId="{7563BABD-495E-49AA-B007-A6C58A3E43AF}" destId="{D5273E63-6893-48DA-BC2B-8A40F5D2EB9F}" srcOrd="1" destOrd="0" presId="urn:microsoft.com/office/officeart/2005/8/layout/list1"/>
    <dgm:cxn modelId="{1CA70CD7-679F-4F69-AAF7-695336FA785F}" type="presParOf" srcId="{3C26C292-4652-44D0-A7F4-920E6BDEE944}" destId="{17D3AF77-2240-4C2F-B268-5BA2363CC5F2}" srcOrd="13" destOrd="0" presId="urn:microsoft.com/office/officeart/2005/8/layout/list1"/>
    <dgm:cxn modelId="{8801C12D-34BA-4FB2-BADF-7B77A68B2D00}" type="presParOf" srcId="{3C26C292-4652-44D0-A7F4-920E6BDEE944}" destId="{D0E47452-621C-4B10-B756-61346B7D4AE3}" srcOrd="14" destOrd="0" presId="urn:microsoft.com/office/officeart/2005/8/layout/list1"/>
    <dgm:cxn modelId="{06DE1E5B-5209-4842-99D4-A9F5B74AB7B3}" type="presParOf" srcId="{3C26C292-4652-44D0-A7F4-920E6BDEE944}" destId="{E7D3E76D-C689-4081-A5E9-C6BAF84F514D}" srcOrd="15" destOrd="0" presId="urn:microsoft.com/office/officeart/2005/8/layout/list1"/>
    <dgm:cxn modelId="{8883A3B1-6113-4413-90D3-2E8EE7969D75}" type="presParOf" srcId="{3C26C292-4652-44D0-A7F4-920E6BDEE944}" destId="{AC94916D-B22D-476C-A4DB-AF28B9EC2EDA}" srcOrd="16" destOrd="0" presId="urn:microsoft.com/office/officeart/2005/8/layout/list1"/>
    <dgm:cxn modelId="{FB333EA1-65BF-4573-9811-06072A6D9F31}" type="presParOf" srcId="{AC94916D-B22D-476C-A4DB-AF28B9EC2EDA}" destId="{629D029F-6583-45DB-B78D-1DAB113CFB6F}" srcOrd="0" destOrd="0" presId="urn:microsoft.com/office/officeart/2005/8/layout/list1"/>
    <dgm:cxn modelId="{650FAA96-92DB-4D53-B6EA-0182AA0136E7}" type="presParOf" srcId="{AC94916D-B22D-476C-A4DB-AF28B9EC2EDA}" destId="{98B59B0B-3490-437C-BB5A-2311DD021871}" srcOrd="1" destOrd="0" presId="urn:microsoft.com/office/officeart/2005/8/layout/list1"/>
    <dgm:cxn modelId="{EA591D00-C7EF-4553-88D5-8E13FF5F0789}" type="presParOf" srcId="{3C26C292-4652-44D0-A7F4-920E6BDEE944}" destId="{5DA524C8-D5CE-4ED2-91DB-33ED6F867B2D}" srcOrd="17" destOrd="0" presId="urn:microsoft.com/office/officeart/2005/8/layout/list1"/>
    <dgm:cxn modelId="{C8FF7CE0-7A31-4771-A3E2-CE3E94136BEA}" type="presParOf" srcId="{3C26C292-4652-44D0-A7F4-920E6BDEE944}" destId="{0935E346-2000-463E-A948-71F9925A14C2}" srcOrd="18" destOrd="0" presId="urn:microsoft.com/office/officeart/2005/8/layout/list1"/>
    <dgm:cxn modelId="{43B37443-3460-42A1-90E6-7D79E6A9E1D2}" type="presParOf" srcId="{3C26C292-4652-44D0-A7F4-920E6BDEE944}" destId="{12DA2FCB-874E-4843-B4E3-20AF7DE4993B}" srcOrd="19" destOrd="0" presId="urn:microsoft.com/office/officeart/2005/8/layout/list1"/>
    <dgm:cxn modelId="{FEBA9FF9-07A8-43B8-89D7-24A931527215}" type="presParOf" srcId="{3C26C292-4652-44D0-A7F4-920E6BDEE944}" destId="{E9588E82-51F0-4998-873E-F4638C53F4D4}" srcOrd="20" destOrd="0" presId="urn:microsoft.com/office/officeart/2005/8/layout/list1"/>
    <dgm:cxn modelId="{532FFD22-9188-4E38-ABCD-9D0DBA5966D1}" type="presParOf" srcId="{E9588E82-51F0-4998-873E-F4638C53F4D4}" destId="{8E852853-8817-4843-9FFF-774C8E726D81}" srcOrd="0" destOrd="0" presId="urn:microsoft.com/office/officeart/2005/8/layout/list1"/>
    <dgm:cxn modelId="{DFB76741-890C-42D5-8A55-D1C9F7222C83}" type="presParOf" srcId="{E9588E82-51F0-4998-873E-F4638C53F4D4}" destId="{F3841D55-78FC-450E-BB80-0CD3F4484663}" srcOrd="1" destOrd="0" presId="urn:microsoft.com/office/officeart/2005/8/layout/list1"/>
    <dgm:cxn modelId="{99669655-8431-4EA6-808A-FF87C7DE2A25}" type="presParOf" srcId="{3C26C292-4652-44D0-A7F4-920E6BDEE944}" destId="{A414FE79-052E-4CF9-A6DC-97299FED5222}" srcOrd="21" destOrd="0" presId="urn:microsoft.com/office/officeart/2005/8/layout/list1"/>
    <dgm:cxn modelId="{E28AE45B-2537-44CF-9150-6C44909616E2}" type="presParOf" srcId="{3C26C292-4652-44D0-A7F4-920E6BDEE944}" destId="{2AC06A85-4807-4535-8B44-82CEF0145426}" srcOrd="22" destOrd="0" presId="urn:microsoft.com/office/officeart/2005/8/layout/list1"/>
    <dgm:cxn modelId="{05BF76CB-C7B2-4326-A0D2-54090BE3FCAD}" type="presParOf" srcId="{3C26C292-4652-44D0-A7F4-920E6BDEE944}" destId="{0335F99C-FBA6-4A47-8420-3BE1BC323B3A}" srcOrd="23" destOrd="0" presId="urn:microsoft.com/office/officeart/2005/8/layout/list1"/>
    <dgm:cxn modelId="{47DA4EEF-90F1-469A-9D37-95D04DDEF422}" type="presParOf" srcId="{3C26C292-4652-44D0-A7F4-920E6BDEE944}" destId="{523F4FE5-899A-4246-A3E8-94991AB54DE4}" srcOrd="24" destOrd="0" presId="urn:microsoft.com/office/officeart/2005/8/layout/list1"/>
    <dgm:cxn modelId="{21374939-4725-4700-B378-139B7D313AC0}" type="presParOf" srcId="{523F4FE5-899A-4246-A3E8-94991AB54DE4}" destId="{CD06C019-4D5B-4622-8A47-1CA50485CC0B}" srcOrd="0" destOrd="0" presId="urn:microsoft.com/office/officeart/2005/8/layout/list1"/>
    <dgm:cxn modelId="{BDAD06EE-68A9-4650-92F2-AC0959A4A8FE}" type="presParOf" srcId="{523F4FE5-899A-4246-A3E8-94991AB54DE4}" destId="{D0401505-A668-4B55-8146-1B252417D3CE}" srcOrd="1" destOrd="0" presId="urn:microsoft.com/office/officeart/2005/8/layout/list1"/>
    <dgm:cxn modelId="{8583C0AD-B5D4-4664-B04E-7B43CE68CD94}" type="presParOf" srcId="{3C26C292-4652-44D0-A7F4-920E6BDEE944}" destId="{633F34F9-5CEE-411B-9884-549F102722D8}" srcOrd="25" destOrd="0" presId="urn:microsoft.com/office/officeart/2005/8/layout/list1"/>
    <dgm:cxn modelId="{9CF49204-6706-41B5-B97D-8B8390BBB94F}" type="presParOf" srcId="{3C26C292-4652-44D0-A7F4-920E6BDEE944}" destId="{F70DA86C-9C45-4274-881F-EB51D4CBBF2E}" srcOrd="26" destOrd="0" presId="urn:microsoft.com/office/officeart/2005/8/layout/list1"/>
    <dgm:cxn modelId="{CF41E577-DD72-4EE9-A5B1-C8662E33090D}" type="presParOf" srcId="{3C26C292-4652-44D0-A7F4-920E6BDEE944}" destId="{789BD7F2-A9B8-4EB3-A7AE-22458E0A3A02}" srcOrd="27" destOrd="0" presId="urn:microsoft.com/office/officeart/2005/8/layout/list1"/>
    <dgm:cxn modelId="{B2D56634-79EF-43BC-B3AA-75A90414F3C1}" type="presParOf" srcId="{3C26C292-4652-44D0-A7F4-920E6BDEE944}" destId="{0BCD3C8E-7120-4183-8A86-CC550F112836}" srcOrd="28" destOrd="0" presId="urn:microsoft.com/office/officeart/2005/8/layout/list1"/>
    <dgm:cxn modelId="{B3198C13-54A2-4E69-94FE-6DA9FACAD666}" type="presParOf" srcId="{0BCD3C8E-7120-4183-8A86-CC550F112836}" destId="{ED07D9DD-19A9-4C37-B3C5-A0F27BA34817}" srcOrd="0" destOrd="0" presId="urn:microsoft.com/office/officeart/2005/8/layout/list1"/>
    <dgm:cxn modelId="{98B0FEF7-5777-406E-8230-BE0212B2F8CB}" type="presParOf" srcId="{0BCD3C8E-7120-4183-8A86-CC550F112836}" destId="{E4C70422-F479-40D7-9DD8-89B2A5FB1854}" srcOrd="1" destOrd="0" presId="urn:microsoft.com/office/officeart/2005/8/layout/list1"/>
    <dgm:cxn modelId="{384E268A-E928-4202-9564-A6F46BD8E76E}" type="presParOf" srcId="{3C26C292-4652-44D0-A7F4-920E6BDEE944}" destId="{DD717E7B-5A1E-4722-8AE5-088A85EBEE03}" srcOrd="29" destOrd="0" presId="urn:microsoft.com/office/officeart/2005/8/layout/list1"/>
    <dgm:cxn modelId="{7BD7A0E8-410E-42CA-A4DE-D70CE01E0066}" type="presParOf" srcId="{3C26C292-4652-44D0-A7F4-920E6BDEE944}" destId="{3EEE4466-A2E6-411E-8222-4BD8C12AEF6E}" srcOrd="30" destOrd="0" presId="urn:microsoft.com/office/officeart/2005/8/layout/list1"/>
    <dgm:cxn modelId="{144AD4C3-F888-41CB-9B1B-521BFDACA8C2}" type="presParOf" srcId="{3C26C292-4652-44D0-A7F4-920E6BDEE944}" destId="{46F38D60-AC2F-4834-ABF6-0ED84F7F90F9}" srcOrd="31" destOrd="0" presId="urn:microsoft.com/office/officeart/2005/8/layout/list1"/>
    <dgm:cxn modelId="{386DEE90-563F-4834-BBB9-D2903982747E}" type="presParOf" srcId="{3C26C292-4652-44D0-A7F4-920E6BDEE944}" destId="{C362267D-F0D7-427A-B1EB-38ACB7E24D12}" srcOrd="32" destOrd="0" presId="urn:microsoft.com/office/officeart/2005/8/layout/list1"/>
    <dgm:cxn modelId="{CC307470-E892-4224-AE49-6D90FB08E587}" type="presParOf" srcId="{C362267D-F0D7-427A-B1EB-38ACB7E24D12}" destId="{78A04404-1B0D-4405-B15C-8CEF48B05816}" srcOrd="0" destOrd="0" presId="urn:microsoft.com/office/officeart/2005/8/layout/list1"/>
    <dgm:cxn modelId="{63E3B75D-4607-4567-BF2B-486C786CB475}" type="presParOf" srcId="{C362267D-F0D7-427A-B1EB-38ACB7E24D12}" destId="{0EB2DDA4-23A6-47B0-9A1A-7F459C4EAA24}" srcOrd="1" destOrd="0" presId="urn:microsoft.com/office/officeart/2005/8/layout/list1"/>
    <dgm:cxn modelId="{F61AD899-D1D3-4C4D-88A5-E4B1A02C8F3D}" type="presParOf" srcId="{3C26C292-4652-44D0-A7F4-920E6BDEE944}" destId="{CE11D9B5-AC60-472B-88F8-BE32DEF66130}" srcOrd="33" destOrd="0" presId="urn:microsoft.com/office/officeart/2005/8/layout/list1"/>
    <dgm:cxn modelId="{7EDCF827-53E3-49EC-8637-59EEEAB8AB15}" type="presParOf" srcId="{3C26C292-4652-44D0-A7F4-920E6BDEE944}" destId="{63900D48-767C-4809-A5A3-960B3ED6320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C862B9-F7B5-44DD-8D9D-0060C81BCB6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D98A5B5-7D0E-4006-9937-9BD7F9891F36}">
      <dgm:prSet phldrT="[Text]" custT="1"/>
      <dgm:spPr/>
      <dgm:t>
        <a:bodyPr/>
        <a:lstStyle/>
        <a:p>
          <a:r>
            <a:rPr lang="id-ID" sz="1600" dirty="0" smtClean="0"/>
            <a:t>18. Korban Trafficking</a:t>
          </a:r>
          <a:endParaRPr lang="id-ID" sz="1600" dirty="0"/>
        </a:p>
      </dgm:t>
    </dgm:pt>
    <dgm:pt modelId="{60038428-38D9-437E-A23B-39BE5F432AFB}" type="parTrans" cxnId="{22F64F9C-33B4-4366-AA9F-336FA415B424}">
      <dgm:prSet/>
      <dgm:spPr/>
      <dgm:t>
        <a:bodyPr/>
        <a:lstStyle/>
        <a:p>
          <a:endParaRPr lang="id-ID" sz="1600"/>
        </a:p>
      </dgm:t>
    </dgm:pt>
    <dgm:pt modelId="{6CAF76A0-A8B9-4B07-B945-BE828E66543D}" type="sibTrans" cxnId="{22F64F9C-33B4-4366-AA9F-336FA415B424}">
      <dgm:prSet/>
      <dgm:spPr/>
      <dgm:t>
        <a:bodyPr/>
        <a:lstStyle/>
        <a:p>
          <a:endParaRPr lang="id-ID" sz="1600"/>
        </a:p>
      </dgm:t>
    </dgm:pt>
    <dgm:pt modelId="{00426389-3D46-481B-8238-5DDE7E51D05D}">
      <dgm:prSet phldrT="[Text]" custT="1"/>
      <dgm:spPr/>
      <dgm:t>
        <a:bodyPr/>
        <a:lstStyle/>
        <a:p>
          <a:r>
            <a:rPr lang="id-ID" sz="1600" dirty="0" smtClean="0"/>
            <a:t>19. Korban Tindak Kekerasan</a:t>
          </a:r>
          <a:endParaRPr lang="id-ID" sz="1600" dirty="0"/>
        </a:p>
      </dgm:t>
    </dgm:pt>
    <dgm:pt modelId="{2EFE8843-6E33-4049-BC02-6991C7403574}" type="parTrans" cxnId="{844F2DB7-B96A-4D77-A88D-1A2F8BF9D3EC}">
      <dgm:prSet/>
      <dgm:spPr/>
      <dgm:t>
        <a:bodyPr/>
        <a:lstStyle/>
        <a:p>
          <a:endParaRPr lang="id-ID" sz="1600"/>
        </a:p>
      </dgm:t>
    </dgm:pt>
    <dgm:pt modelId="{34CA1219-0637-4749-987D-C1EC1F33EAE2}" type="sibTrans" cxnId="{844F2DB7-B96A-4D77-A88D-1A2F8BF9D3EC}">
      <dgm:prSet/>
      <dgm:spPr/>
      <dgm:t>
        <a:bodyPr/>
        <a:lstStyle/>
        <a:p>
          <a:endParaRPr lang="id-ID" sz="1600"/>
        </a:p>
      </dgm:t>
    </dgm:pt>
    <dgm:pt modelId="{E5984B8B-7BA9-450A-B52A-5DD486E4666F}">
      <dgm:prSet phldrT="[Text]" custT="1"/>
      <dgm:spPr/>
      <dgm:t>
        <a:bodyPr/>
        <a:lstStyle/>
        <a:p>
          <a:pPr marL="266700" indent="-266700"/>
          <a:r>
            <a:rPr lang="id-ID" sz="1600" smtClean="0"/>
            <a:t>20. Pekerja Migran Bermasalah Sosial (PMBS)</a:t>
          </a:r>
          <a:endParaRPr lang="id-ID" sz="1600"/>
        </a:p>
      </dgm:t>
    </dgm:pt>
    <dgm:pt modelId="{917195A5-53ED-41E3-A0F8-8F63294AAC90}" type="parTrans" cxnId="{34A6A569-B163-4420-9668-460EE7F5A169}">
      <dgm:prSet/>
      <dgm:spPr/>
      <dgm:t>
        <a:bodyPr/>
        <a:lstStyle/>
        <a:p>
          <a:endParaRPr lang="id-ID" sz="1600"/>
        </a:p>
      </dgm:t>
    </dgm:pt>
    <dgm:pt modelId="{C18EC5D0-08FE-4E03-A098-5CE3B7855C38}" type="sibTrans" cxnId="{34A6A569-B163-4420-9668-460EE7F5A169}">
      <dgm:prSet/>
      <dgm:spPr/>
      <dgm:t>
        <a:bodyPr/>
        <a:lstStyle/>
        <a:p>
          <a:endParaRPr lang="id-ID" sz="1600"/>
        </a:p>
      </dgm:t>
    </dgm:pt>
    <dgm:pt modelId="{E083085C-9B5E-4555-B5A7-C0C6146B6DB7}">
      <dgm:prSet phldrT="[Text]" custT="1"/>
      <dgm:spPr/>
      <dgm:t>
        <a:bodyPr/>
        <a:lstStyle/>
        <a:p>
          <a:r>
            <a:rPr lang="id-ID" sz="1600" smtClean="0"/>
            <a:t>21. Korban Bencana Alam</a:t>
          </a:r>
          <a:endParaRPr lang="id-ID" sz="1600"/>
        </a:p>
      </dgm:t>
    </dgm:pt>
    <dgm:pt modelId="{8A296FE0-C9F3-42DF-930A-4904CFA47283}" type="parTrans" cxnId="{F0EB1B80-A36D-445D-BD5C-B6D27B17D855}">
      <dgm:prSet/>
      <dgm:spPr/>
      <dgm:t>
        <a:bodyPr/>
        <a:lstStyle/>
        <a:p>
          <a:endParaRPr lang="id-ID" sz="1600"/>
        </a:p>
      </dgm:t>
    </dgm:pt>
    <dgm:pt modelId="{AAC9490A-042A-4F62-9C37-44D12CE6123E}" type="sibTrans" cxnId="{F0EB1B80-A36D-445D-BD5C-B6D27B17D855}">
      <dgm:prSet/>
      <dgm:spPr/>
      <dgm:t>
        <a:bodyPr/>
        <a:lstStyle/>
        <a:p>
          <a:endParaRPr lang="id-ID" sz="1600"/>
        </a:p>
      </dgm:t>
    </dgm:pt>
    <dgm:pt modelId="{928158B5-C179-46B8-9169-38D392A0F8FE}">
      <dgm:prSet phldrT="[Text]" custT="1"/>
      <dgm:spPr/>
      <dgm:t>
        <a:bodyPr/>
        <a:lstStyle/>
        <a:p>
          <a:r>
            <a:rPr lang="id-ID" sz="1600" smtClean="0"/>
            <a:t>22. Korban Bencana Sosial</a:t>
          </a:r>
          <a:endParaRPr lang="id-ID" sz="1600"/>
        </a:p>
      </dgm:t>
    </dgm:pt>
    <dgm:pt modelId="{99722E39-3EB8-4863-851C-58CE14872841}" type="parTrans" cxnId="{ACE6DDA4-DF70-4208-9C83-4EA4F0C2C8C4}">
      <dgm:prSet/>
      <dgm:spPr/>
      <dgm:t>
        <a:bodyPr/>
        <a:lstStyle/>
        <a:p>
          <a:endParaRPr lang="id-ID" sz="1600"/>
        </a:p>
      </dgm:t>
    </dgm:pt>
    <dgm:pt modelId="{4A02371E-F7A8-47DB-B964-03610EFD4BF6}" type="sibTrans" cxnId="{ACE6DDA4-DF70-4208-9C83-4EA4F0C2C8C4}">
      <dgm:prSet/>
      <dgm:spPr/>
      <dgm:t>
        <a:bodyPr/>
        <a:lstStyle/>
        <a:p>
          <a:endParaRPr lang="id-ID" sz="1600"/>
        </a:p>
      </dgm:t>
    </dgm:pt>
    <dgm:pt modelId="{DEE302B2-B894-4DCF-B2B0-C632D3050DFC}">
      <dgm:prSet phldrT="[Text]" custT="1"/>
      <dgm:spPr/>
      <dgm:t>
        <a:bodyPr/>
        <a:lstStyle/>
        <a:p>
          <a:r>
            <a:rPr lang="id-ID" sz="1600" smtClean="0"/>
            <a:t>23. Perempuan Rawan Sosial Ekonomi</a:t>
          </a:r>
          <a:endParaRPr lang="id-ID" sz="1600"/>
        </a:p>
      </dgm:t>
    </dgm:pt>
    <dgm:pt modelId="{C65DFA71-D988-424C-8105-60EF8C6C66AA}" type="parTrans" cxnId="{D813E850-E51F-477B-A1E3-C266B2CA000A}">
      <dgm:prSet/>
      <dgm:spPr/>
      <dgm:t>
        <a:bodyPr/>
        <a:lstStyle/>
        <a:p>
          <a:endParaRPr lang="id-ID" sz="1600"/>
        </a:p>
      </dgm:t>
    </dgm:pt>
    <dgm:pt modelId="{6541F757-1145-49D1-B801-F5411C6C6893}" type="sibTrans" cxnId="{D813E850-E51F-477B-A1E3-C266B2CA000A}">
      <dgm:prSet/>
      <dgm:spPr/>
      <dgm:t>
        <a:bodyPr/>
        <a:lstStyle/>
        <a:p>
          <a:endParaRPr lang="id-ID" sz="1600"/>
        </a:p>
      </dgm:t>
    </dgm:pt>
    <dgm:pt modelId="{0446D2A9-745B-4BDE-9FB0-FBD98B6D7F52}">
      <dgm:prSet phldrT="[Text]" custT="1"/>
      <dgm:spPr/>
      <dgm:t>
        <a:bodyPr/>
        <a:lstStyle/>
        <a:p>
          <a:r>
            <a:rPr lang="id-ID" sz="1600" smtClean="0"/>
            <a:t>24. Fakir Miskin</a:t>
          </a:r>
          <a:endParaRPr lang="id-ID" sz="1600"/>
        </a:p>
      </dgm:t>
    </dgm:pt>
    <dgm:pt modelId="{789FE064-448A-4FB4-B046-971C81E8CEF8}" type="parTrans" cxnId="{B8E32B8F-B833-4455-BB65-AEE9738AF12A}">
      <dgm:prSet/>
      <dgm:spPr/>
      <dgm:t>
        <a:bodyPr/>
        <a:lstStyle/>
        <a:p>
          <a:endParaRPr lang="id-ID" sz="1600"/>
        </a:p>
      </dgm:t>
    </dgm:pt>
    <dgm:pt modelId="{48F8F475-3FA7-4430-9DE5-FB0EDA62052F}" type="sibTrans" cxnId="{B8E32B8F-B833-4455-BB65-AEE9738AF12A}">
      <dgm:prSet/>
      <dgm:spPr/>
      <dgm:t>
        <a:bodyPr/>
        <a:lstStyle/>
        <a:p>
          <a:endParaRPr lang="id-ID" sz="1600"/>
        </a:p>
      </dgm:t>
    </dgm:pt>
    <dgm:pt modelId="{C998D521-DEB7-4CC6-BB48-87B6542726CF}">
      <dgm:prSet phldrT="[Text]" custT="1"/>
      <dgm:spPr/>
      <dgm:t>
        <a:bodyPr/>
        <a:lstStyle/>
        <a:p>
          <a:pPr marL="266700" indent="-266700"/>
          <a:r>
            <a:rPr lang="id-ID" sz="1600" smtClean="0"/>
            <a:t>25. Keluarga Bermasalah Sosial Psikologis</a:t>
          </a:r>
          <a:endParaRPr lang="id-ID" sz="1600"/>
        </a:p>
      </dgm:t>
    </dgm:pt>
    <dgm:pt modelId="{DDC0D36A-8714-4DB7-851B-7B277D8EEDD9}" type="parTrans" cxnId="{127A0199-A4CC-4DD5-A051-FF38CF504836}">
      <dgm:prSet/>
      <dgm:spPr/>
      <dgm:t>
        <a:bodyPr/>
        <a:lstStyle/>
        <a:p>
          <a:endParaRPr lang="id-ID" sz="1600"/>
        </a:p>
      </dgm:t>
    </dgm:pt>
    <dgm:pt modelId="{2A6DE89A-14D9-4D46-AFB9-87C8FA13C3C0}" type="sibTrans" cxnId="{127A0199-A4CC-4DD5-A051-FF38CF504836}">
      <dgm:prSet/>
      <dgm:spPr/>
      <dgm:t>
        <a:bodyPr/>
        <a:lstStyle/>
        <a:p>
          <a:endParaRPr lang="id-ID" sz="1600"/>
        </a:p>
      </dgm:t>
    </dgm:pt>
    <dgm:pt modelId="{40F669F1-CC3D-4C83-991D-8C5669BDEA75}">
      <dgm:prSet phldrT="[Text]" custT="1"/>
      <dgm:spPr/>
      <dgm:t>
        <a:bodyPr/>
        <a:lstStyle/>
        <a:p>
          <a:r>
            <a:rPr lang="id-ID" sz="1600" smtClean="0"/>
            <a:t>26. Komunitas  Adat Terpencil</a:t>
          </a:r>
          <a:endParaRPr lang="id-ID" sz="1600"/>
        </a:p>
      </dgm:t>
    </dgm:pt>
    <dgm:pt modelId="{05B6DAEC-F05B-4C98-89FB-4271818F22D3}" type="parTrans" cxnId="{E159F31D-9F7E-4C3B-9F26-3B3BB22AB84F}">
      <dgm:prSet/>
      <dgm:spPr/>
      <dgm:t>
        <a:bodyPr/>
        <a:lstStyle/>
        <a:p>
          <a:endParaRPr lang="id-ID" sz="1600"/>
        </a:p>
      </dgm:t>
    </dgm:pt>
    <dgm:pt modelId="{9C2368B8-5D7D-4975-9514-2881AB9BA10A}" type="sibTrans" cxnId="{E159F31D-9F7E-4C3B-9F26-3B3BB22AB84F}">
      <dgm:prSet/>
      <dgm:spPr/>
      <dgm:t>
        <a:bodyPr/>
        <a:lstStyle/>
        <a:p>
          <a:endParaRPr lang="id-ID" sz="1600"/>
        </a:p>
      </dgm:t>
    </dgm:pt>
    <dgm:pt modelId="{3C26C292-4652-44D0-A7F4-920E6BDEE944}" type="pres">
      <dgm:prSet presAssocID="{DEC862B9-F7B5-44DD-8D9D-0060C81BCB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66D940-E847-478E-9CBC-AE738215E96D}" type="pres">
      <dgm:prSet presAssocID="{6D98A5B5-7D0E-4006-9937-9BD7F9891F36}" presName="parentLin" presStyleCnt="0"/>
      <dgm:spPr/>
      <dgm:t>
        <a:bodyPr/>
        <a:lstStyle/>
        <a:p>
          <a:endParaRPr lang="id-ID"/>
        </a:p>
      </dgm:t>
    </dgm:pt>
    <dgm:pt modelId="{C0BB9301-48A4-4B8F-BFF4-E7E188D11E65}" type="pres">
      <dgm:prSet presAssocID="{6D98A5B5-7D0E-4006-9937-9BD7F9891F36}" presName="parentLeftMargin" presStyleLbl="node1" presStyleIdx="0" presStyleCnt="9"/>
      <dgm:spPr/>
      <dgm:t>
        <a:bodyPr/>
        <a:lstStyle/>
        <a:p>
          <a:endParaRPr lang="id-ID"/>
        </a:p>
      </dgm:t>
    </dgm:pt>
    <dgm:pt modelId="{7C05E0FB-44ED-42A3-BB8E-F8F6F9ECEE34}" type="pres">
      <dgm:prSet presAssocID="{6D98A5B5-7D0E-4006-9937-9BD7F9891F36}" presName="parentText" presStyleLbl="node1" presStyleIdx="0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CF1B4-FD82-4002-9468-54FB4A0D2A75}" type="pres">
      <dgm:prSet presAssocID="{6D98A5B5-7D0E-4006-9937-9BD7F9891F36}" presName="negativeSpace" presStyleCnt="0"/>
      <dgm:spPr/>
      <dgm:t>
        <a:bodyPr/>
        <a:lstStyle/>
        <a:p>
          <a:endParaRPr lang="id-ID"/>
        </a:p>
      </dgm:t>
    </dgm:pt>
    <dgm:pt modelId="{CE06D1AE-E2BA-4278-A41B-5C01F4AA8EA1}" type="pres">
      <dgm:prSet presAssocID="{6D98A5B5-7D0E-4006-9937-9BD7F9891F36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66EAD-F444-4621-B605-3C5FD311767E}" type="pres">
      <dgm:prSet presAssocID="{6CAF76A0-A8B9-4B07-B945-BE828E66543D}" presName="spaceBetweenRectangles" presStyleCnt="0"/>
      <dgm:spPr/>
      <dgm:t>
        <a:bodyPr/>
        <a:lstStyle/>
        <a:p>
          <a:endParaRPr lang="id-ID"/>
        </a:p>
      </dgm:t>
    </dgm:pt>
    <dgm:pt modelId="{5DD5DBCD-947F-4A9C-977D-F42FF214A5F6}" type="pres">
      <dgm:prSet presAssocID="{00426389-3D46-481B-8238-5DDE7E51D05D}" presName="parentLin" presStyleCnt="0"/>
      <dgm:spPr/>
      <dgm:t>
        <a:bodyPr/>
        <a:lstStyle/>
        <a:p>
          <a:endParaRPr lang="id-ID"/>
        </a:p>
      </dgm:t>
    </dgm:pt>
    <dgm:pt modelId="{C6976F80-005B-42D5-8858-67385848374C}" type="pres">
      <dgm:prSet presAssocID="{00426389-3D46-481B-8238-5DDE7E51D05D}" presName="parentLeftMargin" presStyleLbl="node1" presStyleIdx="0" presStyleCnt="9"/>
      <dgm:spPr/>
      <dgm:t>
        <a:bodyPr/>
        <a:lstStyle/>
        <a:p>
          <a:endParaRPr lang="id-ID"/>
        </a:p>
      </dgm:t>
    </dgm:pt>
    <dgm:pt modelId="{5B7D1BD7-7FBC-44AD-9F74-37AA065E92B4}" type="pres">
      <dgm:prSet presAssocID="{00426389-3D46-481B-8238-5DDE7E51D05D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11CF6-CC60-4D3D-8F32-6AF64ABA684C}" type="pres">
      <dgm:prSet presAssocID="{00426389-3D46-481B-8238-5DDE7E51D05D}" presName="negativeSpace" presStyleCnt="0"/>
      <dgm:spPr/>
      <dgm:t>
        <a:bodyPr/>
        <a:lstStyle/>
        <a:p>
          <a:endParaRPr lang="id-ID"/>
        </a:p>
      </dgm:t>
    </dgm:pt>
    <dgm:pt modelId="{B41AABF0-6100-4CF5-9B75-4BCF4B932ADB}" type="pres">
      <dgm:prSet presAssocID="{00426389-3D46-481B-8238-5DDE7E51D05D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DAA92D-6C24-45B7-9C0E-515821F104BA}" type="pres">
      <dgm:prSet presAssocID="{34CA1219-0637-4749-987D-C1EC1F33EAE2}" presName="spaceBetweenRectangles" presStyleCnt="0"/>
      <dgm:spPr/>
      <dgm:t>
        <a:bodyPr/>
        <a:lstStyle/>
        <a:p>
          <a:endParaRPr lang="id-ID"/>
        </a:p>
      </dgm:t>
    </dgm:pt>
    <dgm:pt modelId="{7563BABD-495E-49AA-B007-A6C58A3E43AF}" type="pres">
      <dgm:prSet presAssocID="{E5984B8B-7BA9-450A-B52A-5DD486E4666F}" presName="parentLin" presStyleCnt="0"/>
      <dgm:spPr/>
      <dgm:t>
        <a:bodyPr/>
        <a:lstStyle/>
        <a:p>
          <a:endParaRPr lang="id-ID"/>
        </a:p>
      </dgm:t>
    </dgm:pt>
    <dgm:pt modelId="{1AED3159-7A33-4319-9DED-0610F122CEC9}" type="pres">
      <dgm:prSet presAssocID="{E5984B8B-7BA9-450A-B52A-5DD486E4666F}" presName="parentLeftMargin" presStyleLbl="node1" presStyleIdx="1" presStyleCnt="9"/>
      <dgm:spPr/>
      <dgm:t>
        <a:bodyPr/>
        <a:lstStyle/>
        <a:p>
          <a:endParaRPr lang="id-ID"/>
        </a:p>
      </dgm:t>
    </dgm:pt>
    <dgm:pt modelId="{D5273E63-6893-48DA-BC2B-8A40F5D2EB9F}" type="pres">
      <dgm:prSet presAssocID="{E5984B8B-7BA9-450A-B52A-5DD486E4666F}" presName="parentText" presStyleLbl="node1" presStyleIdx="2" presStyleCnt="9" custScaleX="142857" custScaleY="13817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D3AF77-2240-4C2F-B268-5BA2363CC5F2}" type="pres">
      <dgm:prSet presAssocID="{E5984B8B-7BA9-450A-B52A-5DD486E4666F}" presName="negativeSpace" presStyleCnt="0"/>
      <dgm:spPr/>
      <dgm:t>
        <a:bodyPr/>
        <a:lstStyle/>
        <a:p>
          <a:endParaRPr lang="id-ID"/>
        </a:p>
      </dgm:t>
    </dgm:pt>
    <dgm:pt modelId="{D0E47452-621C-4B10-B756-61346B7D4AE3}" type="pres">
      <dgm:prSet presAssocID="{E5984B8B-7BA9-450A-B52A-5DD486E4666F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3E76D-C689-4081-A5E9-C6BAF84F514D}" type="pres">
      <dgm:prSet presAssocID="{C18EC5D0-08FE-4E03-A098-5CE3B7855C38}" presName="spaceBetweenRectangles" presStyleCnt="0"/>
      <dgm:spPr/>
      <dgm:t>
        <a:bodyPr/>
        <a:lstStyle/>
        <a:p>
          <a:endParaRPr lang="id-ID"/>
        </a:p>
      </dgm:t>
    </dgm:pt>
    <dgm:pt modelId="{AC94916D-B22D-476C-A4DB-AF28B9EC2EDA}" type="pres">
      <dgm:prSet presAssocID="{E083085C-9B5E-4555-B5A7-C0C6146B6DB7}" presName="parentLin" presStyleCnt="0"/>
      <dgm:spPr/>
      <dgm:t>
        <a:bodyPr/>
        <a:lstStyle/>
        <a:p>
          <a:endParaRPr lang="id-ID"/>
        </a:p>
      </dgm:t>
    </dgm:pt>
    <dgm:pt modelId="{629D029F-6583-45DB-B78D-1DAB113CFB6F}" type="pres">
      <dgm:prSet presAssocID="{E083085C-9B5E-4555-B5A7-C0C6146B6DB7}" presName="parentLeftMargin" presStyleLbl="node1" presStyleIdx="2" presStyleCnt="9"/>
      <dgm:spPr/>
      <dgm:t>
        <a:bodyPr/>
        <a:lstStyle/>
        <a:p>
          <a:endParaRPr lang="id-ID"/>
        </a:p>
      </dgm:t>
    </dgm:pt>
    <dgm:pt modelId="{98B59B0B-3490-437C-BB5A-2311DD021871}" type="pres">
      <dgm:prSet presAssocID="{E083085C-9B5E-4555-B5A7-C0C6146B6DB7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A524C8-D5CE-4ED2-91DB-33ED6F867B2D}" type="pres">
      <dgm:prSet presAssocID="{E083085C-9B5E-4555-B5A7-C0C6146B6DB7}" presName="negativeSpace" presStyleCnt="0"/>
      <dgm:spPr/>
      <dgm:t>
        <a:bodyPr/>
        <a:lstStyle/>
        <a:p>
          <a:endParaRPr lang="id-ID"/>
        </a:p>
      </dgm:t>
    </dgm:pt>
    <dgm:pt modelId="{0935E346-2000-463E-A948-71F9925A14C2}" type="pres">
      <dgm:prSet presAssocID="{E083085C-9B5E-4555-B5A7-C0C6146B6DB7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DA2FCB-874E-4843-B4E3-20AF7DE4993B}" type="pres">
      <dgm:prSet presAssocID="{AAC9490A-042A-4F62-9C37-44D12CE6123E}" presName="spaceBetweenRectangles" presStyleCnt="0"/>
      <dgm:spPr/>
      <dgm:t>
        <a:bodyPr/>
        <a:lstStyle/>
        <a:p>
          <a:endParaRPr lang="id-ID"/>
        </a:p>
      </dgm:t>
    </dgm:pt>
    <dgm:pt modelId="{E9588E82-51F0-4998-873E-F4638C53F4D4}" type="pres">
      <dgm:prSet presAssocID="{928158B5-C179-46B8-9169-38D392A0F8FE}" presName="parentLin" presStyleCnt="0"/>
      <dgm:spPr/>
      <dgm:t>
        <a:bodyPr/>
        <a:lstStyle/>
        <a:p>
          <a:endParaRPr lang="id-ID"/>
        </a:p>
      </dgm:t>
    </dgm:pt>
    <dgm:pt modelId="{8E852853-8817-4843-9FFF-774C8E726D81}" type="pres">
      <dgm:prSet presAssocID="{928158B5-C179-46B8-9169-38D392A0F8FE}" presName="parentLeftMargin" presStyleLbl="node1" presStyleIdx="3" presStyleCnt="9"/>
      <dgm:spPr/>
      <dgm:t>
        <a:bodyPr/>
        <a:lstStyle/>
        <a:p>
          <a:endParaRPr lang="id-ID"/>
        </a:p>
      </dgm:t>
    </dgm:pt>
    <dgm:pt modelId="{F3841D55-78FC-450E-BB80-0CD3F4484663}" type="pres">
      <dgm:prSet presAssocID="{928158B5-C179-46B8-9169-38D392A0F8FE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14FE79-052E-4CF9-A6DC-97299FED5222}" type="pres">
      <dgm:prSet presAssocID="{928158B5-C179-46B8-9169-38D392A0F8FE}" presName="negativeSpace" presStyleCnt="0"/>
      <dgm:spPr/>
      <dgm:t>
        <a:bodyPr/>
        <a:lstStyle/>
        <a:p>
          <a:endParaRPr lang="id-ID"/>
        </a:p>
      </dgm:t>
    </dgm:pt>
    <dgm:pt modelId="{2AC06A85-4807-4535-8B44-82CEF0145426}" type="pres">
      <dgm:prSet presAssocID="{928158B5-C179-46B8-9169-38D392A0F8FE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35F99C-FBA6-4A47-8420-3BE1BC323B3A}" type="pres">
      <dgm:prSet presAssocID="{4A02371E-F7A8-47DB-B964-03610EFD4BF6}" presName="spaceBetweenRectangles" presStyleCnt="0"/>
      <dgm:spPr/>
      <dgm:t>
        <a:bodyPr/>
        <a:lstStyle/>
        <a:p>
          <a:endParaRPr lang="id-ID"/>
        </a:p>
      </dgm:t>
    </dgm:pt>
    <dgm:pt modelId="{523F4FE5-899A-4246-A3E8-94991AB54DE4}" type="pres">
      <dgm:prSet presAssocID="{DEE302B2-B894-4DCF-B2B0-C632D3050DFC}" presName="parentLin" presStyleCnt="0"/>
      <dgm:spPr/>
      <dgm:t>
        <a:bodyPr/>
        <a:lstStyle/>
        <a:p>
          <a:endParaRPr lang="id-ID"/>
        </a:p>
      </dgm:t>
    </dgm:pt>
    <dgm:pt modelId="{CD06C019-4D5B-4622-8A47-1CA50485CC0B}" type="pres">
      <dgm:prSet presAssocID="{DEE302B2-B894-4DCF-B2B0-C632D3050DFC}" presName="parentLeftMargin" presStyleLbl="node1" presStyleIdx="4" presStyleCnt="9"/>
      <dgm:spPr/>
      <dgm:t>
        <a:bodyPr/>
        <a:lstStyle/>
        <a:p>
          <a:endParaRPr lang="id-ID"/>
        </a:p>
      </dgm:t>
    </dgm:pt>
    <dgm:pt modelId="{D0401505-A668-4B55-8146-1B252417D3CE}" type="pres">
      <dgm:prSet presAssocID="{DEE302B2-B894-4DCF-B2B0-C632D3050DFC}" presName="parentText" presStyleLbl="node1" presStyleIdx="5" presStyleCnt="9" custScaleX="142857" custScaleY="13933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3F34F9-5CEE-411B-9884-549F102722D8}" type="pres">
      <dgm:prSet presAssocID="{DEE302B2-B894-4DCF-B2B0-C632D3050DFC}" presName="negativeSpace" presStyleCnt="0"/>
      <dgm:spPr/>
      <dgm:t>
        <a:bodyPr/>
        <a:lstStyle/>
        <a:p>
          <a:endParaRPr lang="id-ID"/>
        </a:p>
      </dgm:t>
    </dgm:pt>
    <dgm:pt modelId="{F70DA86C-9C45-4274-881F-EB51D4CBBF2E}" type="pres">
      <dgm:prSet presAssocID="{DEE302B2-B894-4DCF-B2B0-C632D3050DFC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9BD7F2-A9B8-4EB3-A7AE-22458E0A3A02}" type="pres">
      <dgm:prSet presAssocID="{6541F757-1145-49D1-B801-F5411C6C6893}" presName="spaceBetweenRectangles" presStyleCnt="0"/>
      <dgm:spPr/>
      <dgm:t>
        <a:bodyPr/>
        <a:lstStyle/>
        <a:p>
          <a:endParaRPr lang="id-ID"/>
        </a:p>
      </dgm:t>
    </dgm:pt>
    <dgm:pt modelId="{0BCD3C8E-7120-4183-8A86-CC550F112836}" type="pres">
      <dgm:prSet presAssocID="{0446D2A9-745B-4BDE-9FB0-FBD98B6D7F52}" presName="parentLin" presStyleCnt="0"/>
      <dgm:spPr/>
      <dgm:t>
        <a:bodyPr/>
        <a:lstStyle/>
        <a:p>
          <a:endParaRPr lang="id-ID"/>
        </a:p>
      </dgm:t>
    </dgm:pt>
    <dgm:pt modelId="{ED07D9DD-19A9-4C37-B3C5-A0F27BA34817}" type="pres">
      <dgm:prSet presAssocID="{0446D2A9-745B-4BDE-9FB0-FBD98B6D7F52}" presName="parentLeftMargin" presStyleLbl="node1" presStyleIdx="5" presStyleCnt="9"/>
      <dgm:spPr/>
      <dgm:t>
        <a:bodyPr/>
        <a:lstStyle/>
        <a:p>
          <a:endParaRPr lang="id-ID"/>
        </a:p>
      </dgm:t>
    </dgm:pt>
    <dgm:pt modelId="{E4C70422-F479-40D7-9DD8-89B2A5FB1854}" type="pres">
      <dgm:prSet presAssocID="{0446D2A9-745B-4BDE-9FB0-FBD98B6D7F52}" presName="parentText" presStyleLbl="node1" presStyleIdx="6" presStyleCnt="9" custScaleX="142857" custScaleY="13041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717E7B-5A1E-4722-8AE5-088A85EBEE03}" type="pres">
      <dgm:prSet presAssocID="{0446D2A9-745B-4BDE-9FB0-FBD98B6D7F52}" presName="negativeSpace" presStyleCnt="0"/>
      <dgm:spPr/>
      <dgm:t>
        <a:bodyPr/>
        <a:lstStyle/>
        <a:p>
          <a:endParaRPr lang="id-ID"/>
        </a:p>
      </dgm:t>
    </dgm:pt>
    <dgm:pt modelId="{3EEE4466-A2E6-411E-8222-4BD8C12AEF6E}" type="pres">
      <dgm:prSet presAssocID="{0446D2A9-745B-4BDE-9FB0-FBD98B6D7F52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F49904-3AE9-48FE-8D92-6EF9ADA4BE02}" type="pres">
      <dgm:prSet presAssocID="{48F8F475-3FA7-4430-9DE5-FB0EDA62052F}" presName="spaceBetweenRectangles" presStyleCnt="0"/>
      <dgm:spPr/>
      <dgm:t>
        <a:bodyPr/>
        <a:lstStyle/>
        <a:p>
          <a:endParaRPr lang="id-ID"/>
        </a:p>
      </dgm:t>
    </dgm:pt>
    <dgm:pt modelId="{CB342FAB-B4EC-48BE-BD2E-DADA9879A637}" type="pres">
      <dgm:prSet presAssocID="{C998D521-DEB7-4CC6-BB48-87B6542726CF}" presName="parentLin" presStyleCnt="0"/>
      <dgm:spPr/>
      <dgm:t>
        <a:bodyPr/>
        <a:lstStyle/>
        <a:p>
          <a:endParaRPr lang="id-ID"/>
        </a:p>
      </dgm:t>
    </dgm:pt>
    <dgm:pt modelId="{78E7066F-B9F2-4E42-8A7F-22348C3B75F8}" type="pres">
      <dgm:prSet presAssocID="{C998D521-DEB7-4CC6-BB48-87B6542726CF}" presName="parentLeftMargin" presStyleLbl="node1" presStyleIdx="6" presStyleCnt="9"/>
      <dgm:spPr/>
      <dgm:t>
        <a:bodyPr/>
        <a:lstStyle/>
        <a:p>
          <a:endParaRPr lang="id-ID"/>
        </a:p>
      </dgm:t>
    </dgm:pt>
    <dgm:pt modelId="{6B09DE8E-EA3C-4320-B6D1-4B0A8C96CDFF}" type="pres">
      <dgm:prSet presAssocID="{C998D521-DEB7-4CC6-BB48-87B6542726CF}" presName="parentText" presStyleLbl="node1" presStyleIdx="7" presStyleCnt="9" custScaleX="142857" custScaleY="16634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873FD9-7080-4D16-8ABE-297F29E4E9DA}" type="pres">
      <dgm:prSet presAssocID="{C998D521-DEB7-4CC6-BB48-87B6542726CF}" presName="negativeSpace" presStyleCnt="0"/>
      <dgm:spPr/>
      <dgm:t>
        <a:bodyPr/>
        <a:lstStyle/>
        <a:p>
          <a:endParaRPr lang="id-ID"/>
        </a:p>
      </dgm:t>
    </dgm:pt>
    <dgm:pt modelId="{C1E21578-BF01-4BA3-8E46-C1AF8800C39E}" type="pres">
      <dgm:prSet presAssocID="{C998D521-DEB7-4CC6-BB48-87B6542726CF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618975-44FB-4370-92C0-293CCB021829}" type="pres">
      <dgm:prSet presAssocID="{2A6DE89A-14D9-4D46-AFB9-87C8FA13C3C0}" presName="spaceBetweenRectangles" presStyleCnt="0"/>
      <dgm:spPr/>
      <dgm:t>
        <a:bodyPr/>
        <a:lstStyle/>
        <a:p>
          <a:endParaRPr lang="id-ID"/>
        </a:p>
      </dgm:t>
    </dgm:pt>
    <dgm:pt modelId="{66DF3054-AF63-49A5-BBA9-749163B715D5}" type="pres">
      <dgm:prSet presAssocID="{40F669F1-CC3D-4C83-991D-8C5669BDEA75}" presName="parentLin" presStyleCnt="0"/>
      <dgm:spPr/>
      <dgm:t>
        <a:bodyPr/>
        <a:lstStyle/>
        <a:p>
          <a:endParaRPr lang="id-ID"/>
        </a:p>
      </dgm:t>
    </dgm:pt>
    <dgm:pt modelId="{05183CF9-8781-4FBD-9764-B7C54B4ACB85}" type="pres">
      <dgm:prSet presAssocID="{40F669F1-CC3D-4C83-991D-8C5669BDEA75}" presName="parentLeftMargin" presStyleLbl="node1" presStyleIdx="7" presStyleCnt="9"/>
      <dgm:spPr/>
      <dgm:t>
        <a:bodyPr/>
        <a:lstStyle/>
        <a:p>
          <a:endParaRPr lang="id-ID"/>
        </a:p>
      </dgm:t>
    </dgm:pt>
    <dgm:pt modelId="{405426BA-81FC-4A78-A7C1-9C7491C4C2E7}" type="pres">
      <dgm:prSet presAssocID="{40F669F1-CC3D-4C83-991D-8C5669BDEA75}" presName="parentText" presStyleLbl="node1" presStyleIdx="8" presStyleCnt="9" custScaleX="142857" custScaleY="13774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7282A4-19D9-47EF-831C-AB40949BE76C}" type="pres">
      <dgm:prSet presAssocID="{40F669F1-CC3D-4C83-991D-8C5669BDEA75}" presName="negativeSpace" presStyleCnt="0"/>
      <dgm:spPr/>
      <dgm:t>
        <a:bodyPr/>
        <a:lstStyle/>
        <a:p>
          <a:endParaRPr lang="id-ID"/>
        </a:p>
      </dgm:t>
    </dgm:pt>
    <dgm:pt modelId="{F225B4FF-F18C-4F84-A6D8-A4A377B39623}" type="pres">
      <dgm:prSet presAssocID="{40F669F1-CC3D-4C83-991D-8C5669BDEA75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F64F9C-33B4-4366-AA9F-336FA415B424}" srcId="{DEC862B9-F7B5-44DD-8D9D-0060C81BCB64}" destId="{6D98A5B5-7D0E-4006-9937-9BD7F9891F36}" srcOrd="0" destOrd="0" parTransId="{60038428-38D9-437E-A23B-39BE5F432AFB}" sibTransId="{6CAF76A0-A8B9-4B07-B945-BE828E66543D}"/>
    <dgm:cxn modelId="{D36075B5-0602-4F61-AB2F-797A9B8AA940}" type="presOf" srcId="{E083085C-9B5E-4555-B5A7-C0C6146B6DB7}" destId="{98B59B0B-3490-437C-BB5A-2311DD021871}" srcOrd="1" destOrd="0" presId="urn:microsoft.com/office/officeart/2005/8/layout/list1"/>
    <dgm:cxn modelId="{4DC28A63-C0E0-4968-BA17-7155BD12B912}" type="presOf" srcId="{DEC862B9-F7B5-44DD-8D9D-0060C81BCB64}" destId="{3C26C292-4652-44D0-A7F4-920E6BDEE944}" srcOrd="0" destOrd="0" presId="urn:microsoft.com/office/officeart/2005/8/layout/list1"/>
    <dgm:cxn modelId="{DD66DA02-4C31-437E-A51B-596AA21BE0BE}" type="presOf" srcId="{DEE302B2-B894-4DCF-B2B0-C632D3050DFC}" destId="{D0401505-A668-4B55-8146-1B252417D3CE}" srcOrd="1" destOrd="0" presId="urn:microsoft.com/office/officeart/2005/8/layout/list1"/>
    <dgm:cxn modelId="{844F2DB7-B96A-4D77-A88D-1A2F8BF9D3EC}" srcId="{DEC862B9-F7B5-44DD-8D9D-0060C81BCB64}" destId="{00426389-3D46-481B-8238-5DDE7E51D05D}" srcOrd="1" destOrd="0" parTransId="{2EFE8843-6E33-4049-BC02-6991C7403574}" sibTransId="{34CA1219-0637-4749-987D-C1EC1F33EAE2}"/>
    <dgm:cxn modelId="{04D45281-4B99-4FD2-8CC4-88D51BA84C42}" type="presOf" srcId="{928158B5-C179-46B8-9169-38D392A0F8FE}" destId="{F3841D55-78FC-450E-BB80-0CD3F4484663}" srcOrd="1" destOrd="0" presId="urn:microsoft.com/office/officeart/2005/8/layout/list1"/>
    <dgm:cxn modelId="{4D78F8C2-E740-4F77-8DF4-D5BA1E9D8A6F}" type="presOf" srcId="{00426389-3D46-481B-8238-5DDE7E51D05D}" destId="{5B7D1BD7-7FBC-44AD-9F74-37AA065E92B4}" srcOrd="1" destOrd="0" presId="urn:microsoft.com/office/officeart/2005/8/layout/list1"/>
    <dgm:cxn modelId="{848731D9-D302-4863-80CE-7B0D7464CF8F}" type="presOf" srcId="{0446D2A9-745B-4BDE-9FB0-FBD98B6D7F52}" destId="{E4C70422-F479-40D7-9DD8-89B2A5FB1854}" srcOrd="1" destOrd="0" presId="urn:microsoft.com/office/officeart/2005/8/layout/list1"/>
    <dgm:cxn modelId="{44B0A9FA-14FE-4C07-A49B-D2BB147C0B71}" type="presOf" srcId="{40F669F1-CC3D-4C83-991D-8C5669BDEA75}" destId="{05183CF9-8781-4FBD-9764-B7C54B4ACB85}" srcOrd="0" destOrd="0" presId="urn:microsoft.com/office/officeart/2005/8/layout/list1"/>
    <dgm:cxn modelId="{B8E32B8F-B833-4455-BB65-AEE9738AF12A}" srcId="{DEC862B9-F7B5-44DD-8D9D-0060C81BCB64}" destId="{0446D2A9-745B-4BDE-9FB0-FBD98B6D7F52}" srcOrd="6" destOrd="0" parTransId="{789FE064-448A-4FB4-B046-971C81E8CEF8}" sibTransId="{48F8F475-3FA7-4430-9DE5-FB0EDA62052F}"/>
    <dgm:cxn modelId="{474D9D67-6ED0-41EA-BD44-01C0C7C1952D}" type="presOf" srcId="{6D98A5B5-7D0E-4006-9937-9BD7F9891F36}" destId="{7C05E0FB-44ED-42A3-BB8E-F8F6F9ECEE34}" srcOrd="1" destOrd="0" presId="urn:microsoft.com/office/officeart/2005/8/layout/list1"/>
    <dgm:cxn modelId="{308DB067-7A21-4FFE-8E00-1332342FD019}" type="presOf" srcId="{928158B5-C179-46B8-9169-38D392A0F8FE}" destId="{8E852853-8817-4843-9FFF-774C8E726D81}" srcOrd="0" destOrd="0" presId="urn:microsoft.com/office/officeart/2005/8/layout/list1"/>
    <dgm:cxn modelId="{E159F31D-9F7E-4C3B-9F26-3B3BB22AB84F}" srcId="{DEC862B9-F7B5-44DD-8D9D-0060C81BCB64}" destId="{40F669F1-CC3D-4C83-991D-8C5669BDEA75}" srcOrd="8" destOrd="0" parTransId="{05B6DAEC-F05B-4C98-89FB-4271818F22D3}" sibTransId="{9C2368B8-5D7D-4975-9514-2881AB9BA10A}"/>
    <dgm:cxn modelId="{6CF7DF36-8A69-4A91-871D-6823A36D439C}" type="presOf" srcId="{0446D2A9-745B-4BDE-9FB0-FBD98B6D7F52}" destId="{ED07D9DD-19A9-4C37-B3C5-A0F27BA34817}" srcOrd="0" destOrd="0" presId="urn:microsoft.com/office/officeart/2005/8/layout/list1"/>
    <dgm:cxn modelId="{0B53AEFC-D292-47B2-98D9-C81E110D2341}" type="presOf" srcId="{6D98A5B5-7D0E-4006-9937-9BD7F9891F36}" destId="{C0BB9301-48A4-4B8F-BFF4-E7E188D11E65}" srcOrd="0" destOrd="0" presId="urn:microsoft.com/office/officeart/2005/8/layout/list1"/>
    <dgm:cxn modelId="{129034B8-CBDE-4B59-81A7-9144549806E4}" type="presOf" srcId="{C998D521-DEB7-4CC6-BB48-87B6542726CF}" destId="{6B09DE8E-EA3C-4320-B6D1-4B0A8C96CDFF}" srcOrd="1" destOrd="0" presId="urn:microsoft.com/office/officeart/2005/8/layout/list1"/>
    <dgm:cxn modelId="{127A0199-A4CC-4DD5-A051-FF38CF504836}" srcId="{DEC862B9-F7B5-44DD-8D9D-0060C81BCB64}" destId="{C998D521-DEB7-4CC6-BB48-87B6542726CF}" srcOrd="7" destOrd="0" parTransId="{DDC0D36A-8714-4DB7-851B-7B277D8EEDD9}" sibTransId="{2A6DE89A-14D9-4D46-AFB9-87C8FA13C3C0}"/>
    <dgm:cxn modelId="{AA2A72A6-C488-4DD0-A81E-7E5FCD652048}" type="presOf" srcId="{00426389-3D46-481B-8238-5DDE7E51D05D}" destId="{C6976F80-005B-42D5-8858-67385848374C}" srcOrd="0" destOrd="0" presId="urn:microsoft.com/office/officeart/2005/8/layout/list1"/>
    <dgm:cxn modelId="{EEC75331-07BD-40EF-B462-76764E381D16}" type="presOf" srcId="{E5984B8B-7BA9-450A-B52A-5DD486E4666F}" destId="{1AED3159-7A33-4319-9DED-0610F122CEC9}" srcOrd="0" destOrd="0" presId="urn:microsoft.com/office/officeart/2005/8/layout/list1"/>
    <dgm:cxn modelId="{F129BFAF-B24E-4A58-AEF4-09E045B59DCF}" type="presOf" srcId="{DEE302B2-B894-4DCF-B2B0-C632D3050DFC}" destId="{CD06C019-4D5B-4622-8A47-1CA50485CC0B}" srcOrd="0" destOrd="0" presId="urn:microsoft.com/office/officeart/2005/8/layout/list1"/>
    <dgm:cxn modelId="{F0EB1B80-A36D-445D-BD5C-B6D27B17D855}" srcId="{DEC862B9-F7B5-44DD-8D9D-0060C81BCB64}" destId="{E083085C-9B5E-4555-B5A7-C0C6146B6DB7}" srcOrd="3" destOrd="0" parTransId="{8A296FE0-C9F3-42DF-930A-4904CFA47283}" sibTransId="{AAC9490A-042A-4F62-9C37-44D12CE6123E}"/>
    <dgm:cxn modelId="{ACE6DDA4-DF70-4208-9C83-4EA4F0C2C8C4}" srcId="{DEC862B9-F7B5-44DD-8D9D-0060C81BCB64}" destId="{928158B5-C179-46B8-9169-38D392A0F8FE}" srcOrd="4" destOrd="0" parTransId="{99722E39-3EB8-4863-851C-58CE14872841}" sibTransId="{4A02371E-F7A8-47DB-B964-03610EFD4BF6}"/>
    <dgm:cxn modelId="{34A6A569-B163-4420-9668-460EE7F5A169}" srcId="{DEC862B9-F7B5-44DD-8D9D-0060C81BCB64}" destId="{E5984B8B-7BA9-450A-B52A-5DD486E4666F}" srcOrd="2" destOrd="0" parTransId="{917195A5-53ED-41E3-A0F8-8F63294AAC90}" sibTransId="{C18EC5D0-08FE-4E03-A098-5CE3B7855C38}"/>
    <dgm:cxn modelId="{E08A3F66-93C2-4D92-A82C-4E5157517057}" type="presOf" srcId="{E083085C-9B5E-4555-B5A7-C0C6146B6DB7}" destId="{629D029F-6583-45DB-B78D-1DAB113CFB6F}" srcOrd="0" destOrd="0" presId="urn:microsoft.com/office/officeart/2005/8/layout/list1"/>
    <dgm:cxn modelId="{D813E850-E51F-477B-A1E3-C266B2CA000A}" srcId="{DEC862B9-F7B5-44DD-8D9D-0060C81BCB64}" destId="{DEE302B2-B894-4DCF-B2B0-C632D3050DFC}" srcOrd="5" destOrd="0" parTransId="{C65DFA71-D988-424C-8105-60EF8C6C66AA}" sibTransId="{6541F757-1145-49D1-B801-F5411C6C6893}"/>
    <dgm:cxn modelId="{5FCB0C33-4244-4EE1-8D42-BAFC6AEB9451}" type="presOf" srcId="{E5984B8B-7BA9-450A-B52A-5DD486E4666F}" destId="{D5273E63-6893-48DA-BC2B-8A40F5D2EB9F}" srcOrd="1" destOrd="0" presId="urn:microsoft.com/office/officeart/2005/8/layout/list1"/>
    <dgm:cxn modelId="{727101BD-5500-4B2B-807E-DE052E7C0E6A}" type="presOf" srcId="{40F669F1-CC3D-4C83-991D-8C5669BDEA75}" destId="{405426BA-81FC-4A78-A7C1-9C7491C4C2E7}" srcOrd="1" destOrd="0" presId="urn:microsoft.com/office/officeart/2005/8/layout/list1"/>
    <dgm:cxn modelId="{E951E562-BA3B-42D2-9BF4-44E1CF9A063E}" type="presOf" srcId="{C998D521-DEB7-4CC6-BB48-87B6542726CF}" destId="{78E7066F-B9F2-4E42-8A7F-22348C3B75F8}" srcOrd="0" destOrd="0" presId="urn:microsoft.com/office/officeart/2005/8/layout/list1"/>
    <dgm:cxn modelId="{C1651094-B1C0-456B-B216-91E7FCE38C7A}" type="presParOf" srcId="{3C26C292-4652-44D0-A7F4-920E6BDEE944}" destId="{CC66D940-E847-478E-9CBC-AE738215E96D}" srcOrd="0" destOrd="0" presId="urn:microsoft.com/office/officeart/2005/8/layout/list1"/>
    <dgm:cxn modelId="{50F0C7E3-0776-4967-9AD2-1B64800D888B}" type="presParOf" srcId="{CC66D940-E847-478E-9CBC-AE738215E96D}" destId="{C0BB9301-48A4-4B8F-BFF4-E7E188D11E65}" srcOrd="0" destOrd="0" presId="urn:microsoft.com/office/officeart/2005/8/layout/list1"/>
    <dgm:cxn modelId="{D80343DB-07D6-421B-A285-F1BDE8636AF5}" type="presParOf" srcId="{CC66D940-E847-478E-9CBC-AE738215E96D}" destId="{7C05E0FB-44ED-42A3-BB8E-F8F6F9ECEE34}" srcOrd="1" destOrd="0" presId="urn:microsoft.com/office/officeart/2005/8/layout/list1"/>
    <dgm:cxn modelId="{9502218C-AC41-4570-AAAF-ADD880292408}" type="presParOf" srcId="{3C26C292-4652-44D0-A7F4-920E6BDEE944}" destId="{137CF1B4-FD82-4002-9468-54FB4A0D2A75}" srcOrd="1" destOrd="0" presId="urn:microsoft.com/office/officeart/2005/8/layout/list1"/>
    <dgm:cxn modelId="{ADB1C220-EE6A-49B1-8DC9-30E3169041EF}" type="presParOf" srcId="{3C26C292-4652-44D0-A7F4-920E6BDEE944}" destId="{CE06D1AE-E2BA-4278-A41B-5C01F4AA8EA1}" srcOrd="2" destOrd="0" presId="urn:microsoft.com/office/officeart/2005/8/layout/list1"/>
    <dgm:cxn modelId="{F2094BA8-9E2E-4A44-9C7B-96C5445A06B7}" type="presParOf" srcId="{3C26C292-4652-44D0-A7F4-920E6BDEE944}" destId="{39B66EAD-F444-4621-B605-3C5FD311767E}" srcOrd="3" destOrd="0" presId="urn:microsoft.com/office/officeart/2005/8/layout/list1"/>
    <dgm:cxn modelId="{32D76123-8CFF-4C38-A9D2-4C6DA41EAEFD}" type="presParOf" srcId="{3C26C292-4652-44D0-A7F4-920E6BDEE944}" destId="{5DD5DBCD-947F-4A9C-977D-F42FF214A5F6}" srcOrd="4" destOrd="0" presId="urn:microsoft.com/office/officeart/2005/8/layout/list1"/>
    <dgm:cxn modelId="{66B8695C-2E45-4FB8-9AAA-A14109E7A86B}" type="presParOf" srcId="{5DD5DBCD-947F-4A9C-977D-F42FF214A5F6}" destId="{C6976F80-005B-42D5-8858-67385848374C}" srcOrd="0" destOrd="0" presId="urn:microsoft.com/office/officeart/2005/8/layout/list1"/>
    <dgm:cxn modelId="{5BF97FB7-D112-4F64-86C4-9FD62A064DB4}" type="presParOf" srcId="{5DD5DBCD-947F-4A9C-977D-F42FF214A5F6}" destId="{5B7D1BD7-7FBC-44AD-9F74-37AA065E92B4}" srcOrd="1" destOrd="0" presId="urn:microsoft.com/office/officeart/2005/8/layout/list1"/>
    <dgm:cxn modelId="{9744621F-6AFD-4EE5-879D-40C42DD2A0D3}" type="presParOf" srcId="{3C26C292-4652-44D0-A7F4-920E6BDEE944}" destId="{A7311CF6-CC60-4D3D-8F32-6AF64ABA684C}" srcOrd="5" destOrd="0" presId="urn:microsoft.com/office/officeart/2005/8/layout/list1"/>
    <dgm:cxn modelId="{28112019-508D-46ED-BB6F-A1BE857F4BC4}" type="presParOf" srcId="{3C26C292-4652-44D0-A7F4-920E6BDEE944}" destId="{B41AABF0-6100-4CF5-9B75-4BCF4B932ADB}" srcOrd="6" destOrd="0" presId="urn:microsoft.com/office/officeart/2005/8/layout/list1"/>
    <dgm:cxn modelId="{A9B6A4C5-0AFC-4DD6-94E5-FC30A69C3ECD}" type="presParOf" srcId="{3C26C292-4652-44D0-A7F4-920E6BDEE944}" destId="{46DAA92D-6C24-45B7-9C0E-515821F104BA}" srcOrd="7" destOrd="0" presId="urn:microsoft.com/office/officeart/2005/8/layout/list1"/>
    <dgm:cxn modelId="{1CA60C1D-71C9-46F5-9E69-180236D45887}" type="presParOf" srcId="{3C26C292-4652-44D0-A7F4-920E6BDEE944}" destId="{7563BABD-495E-49AA-B007-A6C58A3E43AF}" srcOrd="8" destOrd="0" presId="urn:microsoft.com/office/officeart/2005/8/layout/list1"/>
    <dgm:cxn modelId="{44B2FBF4-0DFB-49BD-9C97-3455FBA29E97}" type="presParOf" srcId="{7563BABD-495E-49AA-B007-A6C58A3E43AF}" destId="{1AED3159-7A33-4319-9DED-0610F122CEC9}" srcOrd="0" destOrd="0" presId="urn:microsoft.com/office/officeart/2005/8/layout/list1"/>
    <dgm:cxn modelId="{C680420B-1C90-4D05-ABC6-19FDE28066DC}" type="presParOf" srcId="{7563BABD-495E-49AA-B007-A6C58A3E43AF}" destId="{D5273E63-6893-48DA-BC2B-8A40F5D2EB9F}" srcOrd="1" destOrd="0" presId="urn:microsoft.com/office/officeart/2005/8/layout/list1"/>
    <dgm:cxn modelId="{B9E478A9-2D50-480E-84E5-1AC4E2879C85}" type="presParOf" srcId="{3C26C292-4652-44D0-A7F4-920E6BDEE944}" destId="{17D3AF77-2240-4C2F-B268-5BA2363CC5F2}" srcOrd="9" destOrd="0" presId="urn:microsoft.com/office/officeart/2005/8/layout/list1"/>
    <dgm:cxn modelId="{17E87B0D-5A4E-4A54-9637-651D570CB087}" type="presParOf" srcId="{3C26C292-4652-44D0-A7F4-920E6BDEE944}" destId="{D0E47452-621C-4B10-B756-61346B7D4AE3}" srcOrd="10" destOrd="0" presId="urn:microsoft.com/office/officeart/2005/8/layout/list1"/>
    <dgm:cxn modelId="{32470513-8470-455F-911B-4D52FC8C040C}" type="presParOf" srcId="{3C26C292-4652-44D0-A7F4-920E6BDEE944}" destId="{E7D3E76D-C689-4081-A5E9-C6BAF84F514D}" srcOrd="11" destOrd="0" presId="urn:microsoft.com/office/officeart/2005/8/layout/list1"/>
    <dgm:cxn modelId="{DEF248EA-DA86-4737-A570-1A3E7E6B4AA2}" type="presParOf" srcId="{3C26C292-4652-44D0-A7F4-920E6BDEE944}" destId="{AC94916D-B22D-476C-A4DB-AF28B9EC2EDA}" srcOrd="12" destOrd="0" presId="urn:microsoft.com/office/officeart/2005/8/layout/list1"/>
    <dgm:cxn modelId="{AC811CE5-466D-4738-8C15-689323928746}" type="presParOf" srcId="{AC94916D-B22D-476C-A4DB-AF28B9EC2EDA}" destId="{629D029F-6583-45DB-B78D-1DAB113CFB6F}" srcOrd="0" destOrd="0" presId="urn:microsoft.com/office/officeart/2005/8/layout/list1"/>
    <dgm:cxn modelId="{60105E74-8B91-4757-AD63-013C9ACEBBCC}" type="presParOf" srcId="{AC94916D-B22D-476C-A4DB-AF28B9EC2EDA}" destId="{98B59B0B-3490-437C-BB5A-2311DD021871}" srcOrd="1" destOrd="0" presId="urn:microsoft.com/office/officeart/2005/8/layout/list1"/>
    <dgm:cxn modelId="{642826BA-616E-4A35-9E08-1870163C6221}" type="presParOf" srcId="{3C26C292-4652-44D0-A7F4-920E6BDEE944}" destId="{5DA524C8-D5CE-4ED2-91DB-33ED6F867B2D}" srcOrd="13" destOrd="0" presId="urn:microsoft.com/office/officeart/2005/8/layout/list1"/>
    <dgm:cxn modelId="{668ABEDB-C412-44E5-8189-047BFD719421}" type="presParOf" srcId="{3C26C292-4652-44D0-A7F4-920E6BDEE944}" destId="{0935E346-2000-463E-A948-71F9925A14C2}" srcOrd="14" destOrd="0" presId="urn:microsoft.com/office/officeart/2005/8/layout/list1"/>
    <dgm:cxn modelId="{4F40FCA0-4545-4BC6-B8C8-CB655675578A}" type="presParOf" srcId="{3C26C292-4652-44D0-A7F4-920E6BDEE944}" destId="{12DA2FCB-874E-4843-B4E3-20AF7DE4993B}" srcOrd="15" destOrd="0" presId="urn:microsoft.com/office/officeart/2005/8/layout/list1"/>
    <dgm:cxn modelId="{C36F5CF5-FCB8-4FE8-BDB5-00EDF766CD98}" type="presParOf" srcId="{3C26C292-4652-44D0-A7F4-920E6BDEE944}" destId="{E9588E82-51F0-4998-873E-F4638C53F4D4}" srcOrd="16" destOrd="0" presId="urn:microsoft.com/office/officeart/2005/8/layout/list1"/>
    <dgm:cxn modelId="{B0BBC85A-B99C-4D72-93ED-718D7E2A62E4}" type="presParOf" srcId="{E9588E82-51F0-4998-873E-F4638C53F4D4}" destId="{8E852853-8817-4843-9FFF-774C8E726D81}" srcOrd="0" destOrd="0" presId="urn:microsoft.com/office/officeart/2005/8/layout/list1"/>
    <dgm:cxn modelId="{2DC6FCEB-E650-45CB-AC14-A71A7AF247B0}" type="presParOf" srcId="{E9588E82-51F0-4998-873E-F4638C53F4D4}" destId="{F3841D55-78FC-450E-BB80-0CD3F4484663}" srcOrd="1" destOrd="0" presId="urn:microsoft.com/office/officeart/2005/8/layout/list1"/>
    <dgm:cxn modelId="{1101E5BD-2A9A-4A90-8C1D-9960CD9041D5}" type="presParOf" srcId="{3C26C292-4652-44D0-A7F4-920E6BDEE944}" destId="{A414FE79-052E-4CF9-A6DC-97299FED5222}" srcOrd="17" destOrd="0" presId="urn:microsoft.com/office/officeart/2005/8/layout/list1"/>
    <dgm:cxn modelId="{D6A9F61B-60EF-49DA-AAF0-6996E63E78D4}" type="presParOf" srcId="{3C26C292-4652-44D0-A7F4-920E6BDEE944}" destId="{2AC06A85-4807-4535-8B44-82CEF0145426}" srcOrd="18" destOrd="0" presId="urn:microsoft.com/office/officeart/2005/8/layout/list1"/>
    <dgm:cxn modelId="{F00E871C-04D3-449C-8082-1233600AC7A1}" type="presParOf" srcId="{3C26C292-4652-44D0-A7F4-920E6BDEE944}" destId="{0335F99C-FBA6-4A47-8420-3BE1BC323B3A}" srcOrd="19" destOrd="0" presId="urn:microsoft.com/office/officeart/2005/8/layout/list1"/>
    <dgm:cxn modelId="{F6DCCD42-A1DF-465E-9873-D02D9FE9A0FA}" type="presParOf" srcId="{3C26C292-4652-44D0-A7F4-920E6BDEE944}" destId="{523F4FE5-899A-4246-A3E8-94991AB54DE4}" srcOrd="20" destOrd="0" presId="urn:microsoft.com/office/officeart/2005/8/layout/list1"/>
    <dgm:cxn modelId="{9C6974A8-A4F6-4821-9B62-103C97820793}" type="presParOf" srcId="{523F4FE5-899A-4246-A3E8-94991AB54DE4}" destId="{CD06C019-4D5B-4622-8A47-1CA50485CC0B}" srcOrd="0" destOrd="0" presId="urn:microsoft.com/office/officeart/2005/8/layout/list1"/>
    <dgm:cxn modelId="{1B7D4DB6-8DAD-422B-9547-63990D11BA84}" type="presParOf" srcId="{523F4FE5-899A-4246-A3E8-94991AB54DE4}" destId="{D0401505-A668-4B55-8146-1B252417D3CE}" srcOrd="1" destOrd="0" presId="urn:microsoft.com/office/officeart/2005/8/layout/list1"/>
    <dgm:cxn modelId="{2A62DCAD-360A-48D5-9666-2279E8C50394}" type="presParOf" srcId="{3C26C292-4652-44D0-A7F4-920E6BDEE944}" destId="{633F34F9-5CEE-411B-9884-549F102722D8}" srcOrd="21" destOrd="0" presId="urn:microsoft.com/office/officeart/2005/8/layout/list1"/>
    <dgm:cxn modelId="{558C8BE1-CEEA-4DDE-8302-7C88F165A30D}" type="presParOf" srcId="{3C26C292-4652-44D0-A7F4-920E6BDEE944}" destId="{F70DA86C-9C45-4274-881F-EB51D4CBBF2E}" srcOrd="22" destOrd="0" presId="urn:microsoft.com/office/officeart/2005/8/layout/list1"/>
    <dgm:cxn modelId="{EBC66A9C-716C-4603-96E2-D735FD28684C}" type="presParOf" srcId="{3C26C292-4652-44D0-A7F4-920E6BDEE944}" destId="{789BD7F2-A9B8-4EB3-A7AE-22458E0A3A02}" srcOrd="23" destOrd="0" presId="urn:microsoft.com/office/officeart/2005/8/layout/list1"/>
    <dgm:cxn modelId="{865365BF-2EA5-42BA-8D9F-5E337E2A9381}" type="presParOf" srcId="{3C26C292-4652-44D0-A7F4-920E6BDEE944}" destId="{0BCD3C8E-7120-4183-8A86-CC550F112836}" srcOrd="24" destOrd="0" presId="urn:microsoft.com/office/officeart/2005/8/layout/list1"/>
    <dgm:cxn modelId="{49AB98B5-8549-4935-9FD8-58FD8C823CDF}" type="presParOf" srcId="{0BCD3C8E-7120-4183-8A86-CC550F112836}" destId="{ED07D9DD-19A9-4C37-B3C5-A0F27BA34817}" srcOrd="0" destOrd="0" presId="urn:microsoft.com/office/officeart/2005/8/layout/list1"/>
    <dgm:cxn modelId="{178E0161-0AE7-4602-B22F-22D0F3334DD1}" type="presParOf" srcId="{0BCD3C8E-7120-4183-8A86-CC550F112836}" destId="{E4C70422-F479-40D7-9DD8-89B2A5FB1854}" srcOrd="1" destOrd="0" presId="urn:microsoft.com/office/officeart/2005/8/layout/list1"/>
    <dgm:cxn modelId="{6DAA8A09-52DD-4D63-82EF-7F2FE7845C8C}" type="presParOf" srcId="{3C26C292-4652-44D0-A7F4-920E6BDEE944}" destId="{DD717E7B-5A1E-4722-8AE5-088A85EBEE03}" srcOrd="25" destOrd="0" presId="urn:microsoft.com/office/officeart/2005/8/layout/list1"/>
    <dgm:cxn modelId="{B15E1401-3985-466F-9491-CCCC2ACB0267}" type="presParOf" srcId="{3C26C292-4652-44D0-A7F4-920E6BDEE944}" destId="{3EEE4466-A2E6-411E-8222-4BD8C12AEF6E}" srcOrd="26" destOrd="0" presId="urn:microsoft.com/office/officeart/2005/8/layout/list1"/>
    <dgm:cxn modelId="{DB4ACB75-254E-429C-AAEF-1C81FFAC5D47}" type="presParOf" srcId="{3C26C292-4652-44D0-A7F4-920E6BDEE944}" destId="{C6F49904-3AE9-48FE-8D92-6EF9ADA4BE02}" srcOrd="27" destOrd="0" presId="urn:microsoft.com/office/officeart/2005/8/layout/list1"/>
    <dgm:cxn modelId="{52D3CAC4-B9E8-4D17-B785-EDD688D7AB24}" type="presParOf" srcId="{3C26C292-4652-44D0-A7F4-920E6BDEE944}" destId="{CB342FAB-B4EC-48BE-BD2E-DADA9879A637}" srcOrd="28" destOrd="0" presId="urn:microsoft.com/office/officeart/2005/8/layout/list1"/>
    <dgm:cxn modelId="{B3093687-1E73-4A04-AF32-5E68398F960C}" type="presParOf" srcId="{CB342FAB-B4EC-48BE-BD2E-DADA9879A637}" destId="{78E7066F-B9F2-4E42-8A7F-22348C3B75F8}" srcOrd="0" destOrd="0" presId="urn:microsoft.com/office/officeart/2005/8/layout/list1"/>
    <dgm:cxn modelId="{557BAF19-2378-4151-AC37-789149785DE2}" type="presParOf" srcId="{CB342FAB-B4EC-48BE-BD2E-DADA9879A637}" destId="{6B09DE8E-EA3C-4320-B6D1-4B0A8C96CDFF}" srcOrd="1" destOrd="0" presId="urn:microsoft.com/office/officeart/2005/8/layout/list1"/>
    <dgm:cxn modelId="{C0700B71-B835-43B3-86C6-B531BB3523A0}" type="presParOf" srcId="{3C26C292-4652-44D0-A7F4-920E6BDEE944}" destId="{32873FD9-7080-4D16-8ABE-297F29E4E9DA}" srcOrd="29" destOrd="0" presId="urn:microsoft.com/office/officeart/2005/8/layout/list1"/>
    <dgm:cxn modelId="{1CB6CD5C-427C-41AF-A864-C8F0474FE581}" type="presParOf" srcId="{3C26C292-4652-44D0-A7F4-920E6BDEE944}" destId="{C1E21578-BF01-4BA3-8E46-C1AF8800C39E}" srcOrd="30" destOrd="0" presId="urn:microsoft.com/office/officeart/2005/8/layout/list1"/>
    <dgm:cxn modelId="{2F55A498-19B3-4DB0-AFCB-0BCE2EC87319}" type="presParOf" srcId="{3C26C292-4652-44D0-A7F4-920E6BDEE944}" destId="{15618975-44FB-4370-92C0-293CCB021829}" srcOrd="31" destOrd="0" presId="urn:microsoft.com/office/officeart/2005/8/layout/list1"/>
    <dgm:cxn modelId="{48D60716-B554-4EEC-9854-C58BBC9634D9}" type="presParOf" srcId="{3C26C292-4652-44D0-A7F4-920E6BDEE944}" destId="{66DF3054-AF63-49A5-BBA9-749163B715D5}" srcOrd="32" destOrd="0" presId="urn:microsoft.com/office/officeart/2005/8/layout/list1"/>
    <dgm:cxn modelId="{BA8B3E05-2221-4405-9E07-CCAC925B0901}" type="presParOf" srcId="{66DF3054-AF63-49A5-BBA9-749163B715D5}" destId="{05183CF9-8781-4FBD-9764-B7C54B4ACB85}" srcOrd="0" destOrd="0" presId="urn:microsoft.com/office/officeart/2005/8/layout/list1"/>
    <dgm:cxn modelId="{A72A37F4-4C9C-4FC1-8B97-1F940C94C6B9}" type="presParOf" srcId="{66DF3054-AF63-49A5-BBA9-749163B715D5}" destId="{405426BA-81FC-4A78-A7C1-9C7491C4C2E7}" srcOrd="1" destOrd="0" presId="urn:microsoft.com/office/officeart/2005/8/layout/list1"/>
    <dgm:cxn modelId="{186971E9-BD29-4706-8CB5-FF4E2A5FBCE4}" type="presParOf" srcId="{3C26C292-4652-44D0-A7F4-920E6BDEE944}" destId="{CD7282A4-19D9-47EF-831C-AB40949BE76C}" srcOrd="33" destOrd="0" presId="urn:microsoft.com/office/officeart/2005/8/layout/list1"/>
    <dgm:cxn modelId="{6391025A-C1B6-4B2F-9B29-CB9DD74FC20B}" type="presParOf" srcId="{3C26C292-4652-44D0-A7F4-920E6BDEE944}" destId="{F225B4FF-F18C-4F84-A6D8-A4A377B3962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67F9C-C6F0-479B-8700-5AC4BA5446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93C5C-0492-41BF-8B18-2A9146B93A22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pendekatan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membangun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mengembangkan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sebuah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lingkungan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semakin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terbuka</a:t>
          </a:r>
          <a:r>
            <a:rPr lang="en-US" b="1" dirty="0" smtClean="0">
              <a:solidFill>
                <a:schemeClr val="tx1"/>
              </a:solidFill>
            </a:rPr>
            <a:t>; </a:t>
          </a:r>
          <a:r>
            <a:rPr lang="en-US" b="1" dirty="0" err="1" smtClean="0">
              <a:solidFill>
                <a:schemeClr val="tx1"/>
              </a:solidFill>
            </a:rPr>
            <a:t>mengajak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masuk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mengikutsertakan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semua</a:t>
          </a:r>
          <a:r>
            <a:rPr lang="en-US" b="1" dirty="0" smtClean="0">
              <a:solidFill>
                <a:schemeClr val="tx1"/>
              </a:solidFill>
            </a:rPr>
            <a:t> orang </a:t>
          </a:r>
          <a:r>
            <a:rPr lang="en-US" b="1" dirty="0" err="1" smtClean="0">
              <a:solidFill>
                <a:schemeClr val="tx1"/>
              </a:solidFill>
            </a:rPr>
            <a:t>dengan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berbagai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perbedaan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latar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belakang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karakteristik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kemampuan</a:t>
          </a:r>
          <a:r>
            <a:rPr lang="en-US" b="1" dirty="0" smtClean="0">
              <a:solidFill>
                <a:schemeClr val="tx1"/>
              </a:solidFill>
            </a:rPr>
            <a:t>, status, </a:t>
          </a:r>
          <a:r>
            <a:rPr lang="en-US" b="1" dirty="0" err="1" smtClean="0">
              <a:solidFill>
                <a:schemeClr val="tx1"/>
              </a:solidFill>
            </a:rPr>
            <a:t>kondisi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etnik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budaya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lainnya</a:t>
          </a:r>
          <a:endParaRPr lang="en-US" b="1" dirty="0">
            <a:solidFill>
              <a:schemeClr val="tx1"/>
            </a:solidFill>
          </a:endParaRPr>
        </a:p>
      </dgm:t>
    </dgm:pt>
    <dgm:pt modelId="{336AE3B9-22C3-4700-AC22-4189D33BA148}" type="parTrans" cxnId="{0984E070-2365-4EE8-AC70-6A4422A7F08E}">
      <dgm:prSet/>
      <dgm:spPr/>
      <dgm:t>
        <a:bodyPr/>
        <a:lstStyle/>
        <a:p>
          <a:endParaRPr lang="en-US"/>
        </a:p>
      </dgm:t>
    </dgm:pt>
    <dgm:pt modelId="{81EB601B-44A1-438E-813D-15089D2FE968}" type="sibTrans" cxnId="{0984E070-2365-4EE8-AC70-6A4422A7F08E}">
      <dgm:prSet/>
      <dgm:spPr/>
      <dgm:t>
        <a:bodyPr/>
        <a:lstStyle/>
        <a:p>
          <a:endParaRPr lang="en-US"/>
        </a:p>
      </dgm:t>
    </dgm:pt>
    <dgm:pt modelId="{EE3C43F7-B48B-43FD-9D9D-113CE3D6BD02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memberikan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peluang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bagi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setiap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individu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berkembang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sesuai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minat</a:t>
          </a:r>
          <a:r>
            <a:rPr lang="en-US" b="1" dirty="0" smtClean="0">
              <a:solidFill>
                <a:schemeClr val="tx1"/>
              </a:solidFill>
            </a:rPr>
            <a:t> &amp; </a:t>
          </a:r>
          <a:r>
            <a:rPr lang="en-US" b="1" dirty="0" err="1" smtClean="0">
              <a:solidFill>
                <a:schemeClr val="tx1"/>
              </a:solidFill>
            </a:rPr>
            <a:t>bakatnya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sesuai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cara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belajarnya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terbaik</a:t>
          </a:r>
          <a:r>
            <a:rPr lang="en-US" b="1" dirty="0" smtClean="0">
              <a:solidFill>
                <a:schemeClr val="tx1"/>
              </a:solidFill>
            </a:rPr>
            <a:t>, yang </a:t>
          </a:r>
          <a:r>
            <a:rPr lang="en-US" b="1" dirty="0" err="1" smtClean="0">
              <a:solidFill>
                <a:schemeClr val="tx1"/>
              </a:solidFill>
            </a:rPr>
            <a:t>mengupayakan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kemudahan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melaksanakan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kewajiban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mendapatkan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hak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sebagai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warga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masyarakat</a:t>
          </a:r>
          <a:endParaRPr lang="en-US" b="1" dirty="0">
            <a:solidFill>
              <a:schemeClr val="tx1"/>
            </a:solidFill>
          </a:endParaRPr>
        </a:p>
      </dgm:t>
    </dgm:pt>
    <dgm:pt modelId="{8E612826-25D1-468B-AC67-A2F11114C7CE}" type="parTrans" cxnId="{E29993DF-D3F2-4C7F-9E43-D504636DCB45}">
      <dgm:prSet/>
      <dgm:spPr/>
      <dgm:t>
        <a:bodyPr/>
        <a:lstStyle/>
        <a:p>
          <a:endParaRPr lang="en-US"/>
        </a:p>
      </dgm:t>
    </dgm:pt>
    <dgm:pt modelId="{D012BABF-CD26-4E13-8A27-898E52EC3813}" type="sibTrans" cxnId="{E29993DF-D3F2-4C7F-9E43-D504636DCB45}">
      <dgm:prSet/>
      <dgm:spPr/>
      <dgm:t>
        <a:bodyPr/>
        <a:lstStyle/>
        <a:p>
          <a:endParaRPr lang="en-US"/>
        </a:p>
      </dgm:t>
    </dgm:pt>
    <dgm:pt modelId="{33A2E172-B8EA-4D05-A0BA-5982F4C41D9B}">
      <dgm:prSet phldrT="[Text]" custT="1"/>
      <dgm:spPr/>
      <dgm:t>
        <a:bodyPr/>
        <a:lstStyle/>
        <a:p>
          <a:r>
            <a:rPr lang="en-US" sz="2400" b="1" dirty="0" err="1" smtClean="0"/>
            <a:t>lingkungan</a:t>
          </a:r>
          <a:r>
            <a:rPr lang="en-US" sz="2400" b="1" dirty="0" smtClean="0"/>
            <a:t> </a:t>
          </a:r>
          <a:r>
            <a:rPr lang="en-US" sz="2400" b="1" dirty="0" err="1" smtClean="0"/>
            <a:t>inklusi</a:t>
          </a:r>
          <a:r>
            <a:rPr lang="en-US" sz="2400" b="1" dirty="0" smtClean="0"/>
            <a:t> </a:t>
          </a:r>
          <a:r>
            <a:rPr lang="en-US" sz="2400" b="1" dirty="0" err="1" smtClean="0"/>
            <a:t>adalah</a:t>
          </a:r>
          <a:r>
            <a:rPr lang="en-US" sz="2400" b="1" dirty="0" smtClean="0"/>
            <a:t> </a:t>
          </a:r>
          <a:r>
            <a:rPr lang="en-US" sz="2400" b="1" dirty="0" err="1" smtClean="0"/>
            <a:t>lingkungan</a:t>
          </a:r>
          <a:r>
            <a:rPr lang="en-US" sz="2400" b="1" dirty="0" smtClean="0"/>
            <a:t> </a:t>
          </a:r>
          <a:r>
            <a:rPr lang="en-US" sz="2400" b="1" dirty="0" err="1" smtClean="0"/>
            <a:t>sosial</a:t>
          </a:r>
          <a:r>
            <a:rPr lang="en-US" sz="2400" b="1" dirty="0" smtClean="0"/>
            <a:t> </a:t>
          </a:r>
          <a:r>
            <a:rPr lang="en-US" sz="2400" b="1" dirty="0" err="1" smtClean="0"/>
            <a:t>masyarakat</a:t>
          </a:r>
          <a:r>
            <a:rPr lang="en-US" sz="2400" b="1" dirty="0" smtClean="0"/>
            <a:t> yang </a:t>
          </a:r>
          <a:r>
            <a:rPr lang="en-US" sz="2400" b="1" dirty="0" err="1" smtClean="0"/>
            <a:t>terbuka</a:t>
          </a:r>
          <a:r>
            <a:rPr lang="en-US" sz="2400" b="1" dirty="0" smtClean="0"/>
            <a:t>, </a:t>
          </a:r>
          <a:r>
            <a:rPr lang="en-US" sz="2400" b="1" dirty="0" err="1" smtClean="0"/>
            <a:t>ramah</a:t>
          </a:r>
          <a:r>
            <a:rPr lang="en-US" sz="2400" b="1" dirty="0" smtClean="0"/>
            <a:t>, </a:t>
          </a:r>
          <a:r>
            <a:rPr lang="en-US" sz="2400" b="1" dirty="0" err="1" smtClean="0"/>
            <a:t>meniadakan</a:t>
          </a:r>
          <a:r>
            <a:rPr lang="en-US" sz="2400" b="1" dirty="0" smtClean="0"/>
            <a:t> </a:t>
          </a:r>
          <a:r>
            <a:rPr lang="en-US" sz="2400" b="1" dirty="0" err="1" smtClean="0"/>
            <a:t>hambatan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menyenangkan</a:t>
          </a:r>
          <a:r>
            <a:rPr lang="en-US" sz="2400" b="1" dirty="0" smtClean="0"/>
            <a:t> </a:t>
          </a:r>
          <a:r>
            <a:rPr lang="en-US" sz="2400" b="1" dirty="0" err="1" smtClean="0"/>
            <a:t>karena</a:t>
          </a:r>
          <a:r>
            <a:rPr lang="en-US" sz="2400" b="1" dirty="0" smtClean="0"/>
            <a:t> </a:t>
          </a:r>
          <a:r>
            <a:rPr lang="en-US" sz="2400" b="1" dirty="0" err="1" smtClean="0"/>
            <a:t>setiap</a:t>
          </a:r>
          <a:r>
            <a:rPr lang="en-US" sz="2400" b="1" dirty="0" smtClean="0"/>
            <a:t> </a:t>
          </a:r>
          <a:r>
            <a:rPr lang="en-US" sz="2400" b="1" dirty="0" err="1" smtClean="0"/>
            <a:t>warga</a:t>
          </a:r>
          <a:r>
            <a:rPr lang="en-US" sz="2400" b="1" dirty="0" smtClean="0"/>
            <a:t> </a:t>
          </a:r>
          <a:r>
            <a:rPr lang="en-US" sz="2400" b="1" dirty="0" err="1" smtClean="0"/>
            <a:t>masyarakat</a:t>
          </a:r>
          <a:r>
            <a:rPr lang="en-US" sz="2400" b="1" dirty="0" smtClean="0"/>
            <a:t> </a:t>
          </a:r>
          <a:r>
            <a:rPr lang="en-US" sz="2400" b="1" dirty="0" err="1" smtClean="0"/>
            <a:t>tanpa</a:t>
          </a:r>
          <a:r>
            <a:rPr lang="en-US" sz="2400" b="1" dirty="0" smtClean="0"/>
            <a:t> </a:t>
          </a:r>
          <a:r>
            <a:rPr lang="en-US" sz="2400" b="1" dirty="0" err="1" smtClean="0"/>
            <a:t>terkecuali</a:t>
          </a:r>
          <a:r>
            <a:rPr lang="en-US" sz="2400" b="1" dirty="0" smtClean="0"/>
            <a:t> </a:t>
          </a:r>
          <a:r>
            <a:rPr lang="en-US" sz="2400" b="1" dirty="0" err="1" smtClean="0"/>
            <a:t>saling</a:t>
          </a:r>
          <a:r>
            <a:rPr lang="en-US" sz="2400" b="1" dirty="0" smtClean="0"/>
            <a:t> </a:t>
          </a:r>
          <a:r>
            <a:rPr lang="en-US" sz="2400" b="1" dirty="0" err="1" smtClean="0"/>
            <a:t>menghargai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merangkul</a:t>
          </a:r>
          <a:r>
            <a:rPr lang="en-US" sz="2400" b="1" dirty="0" smtClean="0"/>
            <a:t> </a:t>
          </a:r>
          <a:r>
            <a:rPr lang="en-US" sz="2400" b="1" dirty="0" err="1" smtClean="0"/>
            <a:t>setiap</a:t>
          </a:r>
          <a:r>
            <a:rPr lang="en-US" sz="2400" b="1" dirty="0" smtClean="0"/>
            <a:t> </a:t>
          </a:r>
          <a:r>
            <a:rPr lang="en-US" sz="2400" b="1" dirty="0" err="1" smtClean="0"/>
            <a:t>perbedaan</a:t>
          </a:r>
          <a:endParaRPr lang="en-US" sz="2400" b="1" dirty="0"/>
        </a:p>
      </dgm:t>
    </dgm:pt>
    <dgm:pt modelId="{5ADC1448-3A6A-4C64-BDF0-2FBB7AC129B1}" type="parTrans" cxnId="{59F2EF30-0C5A-4AAA-815E-CD54883F5744}">
      <dgm:prSet/>
      <dgm:spPr/>
      <dgm:t>
        <a:bodyPr/>
        <a:lstStyle/>
        <a:p>
          <a:endParaRPr lang="en-US"/>
        </a:p>
      </dgm:t>
    </dgm:pt>
    <dgm:pt modelId="{070A1C82-8D19-4FAF-8025-F848148EB202}" type="sibTrans" cxnId="{59F2EF30-0C5A-4AAA-815E-CD54883F5744}">
      <dgm:prSet/>
      <dgm:spPr/>
      <dgm:t>
        <a:bodyPr/>
        <a:lstStyle/>
        <a:p>
          <a:endParaRPr lang="en-US"/>
        </a:p>
      </dgm:t>
    </dgm:pt>
    <dgm:pt modelId="{63558B03-6AED-4A86-89F3-8780B55D6B7E}" type="pres">
      <dgm:prSet presAssocID="{79C67F9C-C6F0-479B-8700-5AC4BA5446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5DB23-580D-4A15-BBA7-4B3EA76AA198}" type="pres">
      <dgm:prSet presAssocID="{A3793C5C-0492-41BF-8B18-2A9146B93A22}" presName="node" presStyleLbl="node1" presStyleIdx="0" presStyleCnt="3" custScaleX="126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923B8-13DF-45B2-9F48-2935FC6884A3}" type="pres">
      <dgm:prSet presAssocID="{81EB601B-44A1-438E-813D-15089D2FE968}" presName="sibTrans" presStyleCnt="0"/>
      <dgm:spPr/>
    </dgm:pt>
    <dgm:pt modelId="{F3FB15DD-B86A-41EC-9230-A4C41316EE98}" type="pres">
      <dgm:prSet presAssocID="{EE3C43F7-B48B-43FD-9D9D-113CE3D6BD02}" presName="node" presStyleLbl="node1" presStyleIdx="1" presStyleCnt="3" custScaleX="126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4AF5-0BB0-4B44-B48F-3B88651631B8}" type="pres">
      <dgm:prSet presAssocID="{D012BABF-CD26-4E13-8A27-898E52EC3813}" presName="sibTrans" presStyleCnt="0"/>
      <dgm:spPr/>
    </dgm:pt>
    <dgm:pt modelId="{7104D8BD-06A1-47CC-A8FA-FB1C08D96925}" type="pres">
      <dgm:prSet presAssocID="{33A2E172-B8EA-4D05-A0BA-5982F4C41D9B}" presName="node" presStyleLbl="node1" presStyleIdx="2" presStyleCnt="3" custScaleX="181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25F71-0C71-42AE-A36F-4A56AD51E199}" type="presOf" srcId="{33A2E172-B8EA-4D05-A0BA-5982F4C41D9B}" destId="{7104D8BD-06A1-47CC-A8FA-FB1C08D96925}" srcOrd="0" destOrd="0" presId="urn:microsoft.com/office/officeart/2005/8/layout/default"/>
    <dgm:cxn modelId="{E29993DF-D3F2-4C7F-9E43-D504636DCB45}" srcId="{79C67F9C-C6F0-479B-8700-5AC4BA54469F}" destId="{EE3C43F7-B48B-43FD-9D9D-113CE3D6BD02}" srcOrd="1" destOrd="0" parTransId="{8E612826-25D1-468B-AC67-A2F11114C7CE}" sibTransId="{D012BABF-CD26-4E13-8A27-898E52EC3813}"/>
    <dgm:cxn modelId="{08FBCC9F-4B38-4F06-88F4-8C7BCC010B71}" type="presOf" srcId="{A3793C5C-0492-41BF-8B18-2A9146B93A22}" destId="{6135DB23-580D-4A15-BBA7-4B3EA76AA198}" srcOrd="0" destOrd="0" presId="urn:microsoft.com/office/officeart/2005/8/layout/default"/>
    <dgm:cxn modelId="{0984E070-2365-4EE8-AC70-6A4422A7F08E}" srcId="{79C67F9C-C6F0-479B-8700-5AC4BA54469F}" destId="{A3793C5C-0492-41BF-8B18-2A9146B93A22}" srcOrd="0" destOrd="0" parTransId="{336AE3B9-22C3-4700-AC22-4189D33BA148}" sibTransId="{81EB601B-44A1-438E-813D-15089D2FE968}"/>
    <dgm:cxn modelId="{59F2EF30-0C5A-4AAA-815E-CD54883F5744}" srcId="{79C67F9C-C6F0-479B-8700-5AC4BA54469F}" destId="{33A2E172-B8EA-4D05-A0BA-5982F4C41D9B}" srcOrd="2" destOrd="0" parTransId="{5ADC1448-3A6A-4C64-BDF0-2FBB7AC129B1}" sibTransId="{070A1C82-8D19-4FAF-8025-F848148EB202}"/>
    <dgm:cxn modelId="{B27D0C95-42BD-4017-92E8-3DB58D723BED}" type="presOf" srcId="{EE3C43F7-B48B-43FD-9D9D-113CE3D6BD02}" destId="{F3FB15DD-B86A-41EC-9230-A4C41316EE98}" srcOrd="0" destOrd="0" presId="urn:microsoft.com/office/officeart/2005/8/layout/default"/>
    <dgm:cxn modelId="{8EF94663-4828-4CA1-BB3A-51D31CE23A11}" type="presOf" srcId="{79C67F9C-C6F0-479B-8700-5AC4BA54469F}" destId="{63558B03-6AED-4A86-89F3-8780B55D6B7E}" srcOrd="0" destOrd="0" presId="urn:microsoft.com/office/officeart/2005/8/layout/default"/>
    <dgm:cxn modelId="{E4128E50-C9B7-415A-8713-60A477373F3C}" type="presParOf" srcId="{63558B03-6AED-4A86-89F3-8780B55D6B7E}" destId="{6135DB23-580D-4A15-BBA7-4B3EA76AA198}" srcOrd="0" destOrd="0" presId="urn:microsoft.com/office/officeart/2005/8/layout/default"/>
    <dgm:cxn modelId="{29F489B0-4812-4B13-BF17-7BE831EA6FF4}" type="presParOf" srcId="{63558B03-6AED-4A86-89F3-8780B55D6B7E}" destId="{1E3923B8-13DF-45B2-9F48-2935FC6884A3}" srcOrd="1" destOrd="0" presId="urn:microsoft.com/office/officeart/2005/8/layout/default"/>
    <dgm:cxn modelId="{049CC25D-6A48-40BA-9226-4FD5B4AFB1EF}" type="presParOf" srcId="{63558B03-6AED-4A86-89F3-8780B55D6B7E}" destId="{F3FB15DD-B86A-41EC-9230-A4C41316EE98}" srcOrd="2" destOrd="0" presId="urn:microsoft.com/office/officeart/2005/8/layout/default"/>
    <dgm:cxn modelId="{B7ACB6B3-474A-4F25-B13F-D30CDC4811F9}" type="presParOf" srcId="{63558B03-6AED-4A86-89F3-8780B55D6B7E}" destId="{99A74AF5-0BB0-4B44-B48F-3B88651631B8}" srcOrd="3" destOrd="0" presId="urn:microsoft.com/office/officeart/2005/8/layout/default"/>
    <dgm:cxn modelId="{45C7696B-0BD8-4710-B905-B4783032C785}" type="presParOf" srcId="{63558B03-6AED-4A86-89F3-8780B55D6B7E}" destId="{7104D8BD-06A1-47CC-A8FA-FB1C08D9692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C7D92D-E677-44CE-A37B-5CBEEF63504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97916-B44E-4168-92EC-C09FCA59FB4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rIns="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700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6715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Konsep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inklusi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ditekankan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desain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universal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untuk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kebijakan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yang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berorientasi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isu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aksesibilitas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fisik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seperti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kemudahan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stuktur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bangunan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penghilangan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hambatan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untuk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memudahkan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gerak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ID" sz="17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endParaRPr lang="en-US" sz="1700" dirty="0" smtClean="0">
            <a:latin typeface="Source Sans Pro" panose="020B0503030403020204" pitchFamily="34" charset="0"/>
          </a:endParaRPr>
        </a:p>
        <a:p>
          <a:pPr defTabSz="666750">
            <a:spcBef>
              <a:spcPct val="0"/>
            </a:spcBef>
          </a:pPr>
          <a:endParaRPr lang="en-US" sz="1700" dirty="0"/>
        </a:p>
      </dgm:t>
    </dgm:pt>
    <dgm:pt modelId="{74E88D68-36D2-4B34-871B-282DE809F774}" type="parTrans" cxnId="{0483E132-47DB-4914-8C99-FB135C9E5789}">
      <dgm:prSet/>
      <dgm:spPr/>
      <dgm:t>
        <a:bodyPr/>
        <a:lstStyle/>
        <a:p>
          <a:endParaRPr lang="en-US"/>
        </a:p>
      </dgm:t>
    </dgm:pt>
    <dgm:pt modelId="{5CFE3608-CF5D-4776-9F42-A935B4FE3299}" type="sibTrans" cxnId="{0483E132-47DB-4914-8C99-FB135C9E578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AAD8F648-B094-4C9A-94D3-881783DF8AA3}">
      <dgm:prSet custT="1"/>
      <dgm:spPr/>
      <dgm:t>
        <a:bodyPr/>
        <a:lstStyle/>
        <a:p>
          <a:pPr marL="174625" indent="-174625" defTabSz="163988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6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*)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Mengikutsertakan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aktivitas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sehari-hari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4625" marR="0" indent="-1746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*) 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mengajak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memberanikan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mereka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agar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mempunyai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bukan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aspek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sosial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ekonomi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800" b="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budaya</a:t>
          </a:r>
          <a:endParaRPr lang="en-US" sz="1800" b="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8EC75-45DD-45DD-A52F-9AB63DC35003}" type="parTrans" cxnId="{2CB0FE56-4DB6-4B45-A9AB-4BF2E61F4E5D}">
      <dgm:prSet/>
      <dgm:spPr/>
      <dgm:t>
        <a:bodyPr/>
        <a:lstStyle/>
        <a:p>
          <a:endParaRPr lang="en-US"/>
        </a:p>
      </dgm:t>
    </dgm:pt>
    <dgm:pt modelId="{F890F79E-A8F3-459F-85A8-2C142F98A3A8}" type="sibTrans" cxnId="{2CB0FE56-4DB6-4B45-A9AB-4BF2E61F4E5D}">
      <dgm:prSet/>
      <dgm:spPr/>
      <dgm:t>
        <a:bodyPr/>
        <a:lstStyle/>
        <a:p>
          <a:endParaRPr lang="en-US"/>
        </a:p>
      </dgm:t>
    </dgm:pt>
    <dgm:pt modelId="{3AD4A405-1AE1-48B0-BE97-C563CFDDFCC0}">
      <dgm:prSet custT="1"/>
      <dgm:spPr/>
      <dgm:t>
        <a:bodyPr rIns="0"/>
        <a:lstStyle/>
        <a:p>
          <a:pPr>
            <a:tabLst/>
          </a:pPr>
          <a:endParaRPr lang="en-US" sz="2000" b="1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tabLst/>
          </a:pPr>
          <a:r>
            <a:rPr lang="en-US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Paradigma</a:t>
          </a:r>
          <a:r>
            <a:rPr lang="en-US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human right concept 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 </a:t>
          </a:r>
        </a:p>
        <a:p>
          <a:pPr>
            <a:tabLst/>
          </a:pP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Setiap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orang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harus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secara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bebas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terbuka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tanpa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rasa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kasihan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memberikan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kemudahan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atau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akomodasi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kepada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penyandang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disabilitas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tanpa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penolakan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atau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hambatan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apapun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dalam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seluruh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aspek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kehidupan</a:t>
          </a:r>
          <a:r>
            <a:rPr lang="en-ID" sz="18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masyarakat</a:t>
          </a:r>
          <a:r>
            <a:rPr lang="en-ID" sz="2000" b="1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Source Sans Pro Light" panose="020B0403030403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D10F0E1-9E71-4C66-ACF2-9E021966A476}" type="parTrans" cxnId="{75A6D0B2-EFC3-49B7-83BD-A5CABCED78E2}">
      <dgm:prSet/>
      <dgm:spPr/>
      <dgm:t>
        <a:bodyPr/>
        <a:lstStyle/>
        <a:p>
          <a:endParaRPr lang="en-US"/>
        </a:p>
      </dgm:t>
    </dgm:pt>
    <dgm:pt modelId="{CF61235C-618B-4693-A67A-872EA0B13A98}" type="sibTrans" cxnId="{75A6D0B2-EFC3-49B7-83BD-A5CABCED78E2}">
      <dgm:prSet/>
      <dgm:spPr/>
      <dgm:t>
        <a:bodyPr/>
        <a:lstStyle/>
        <a:p>
          <a:endParaRPr lang="en-US"/>
        </a:p>
      </dgm:t>
    </dgm:pt>
    <dgm:pt modelId="{C7951F8C-3DDE-41DB-8AA2-2B55FD18CFA7}" type="pres">
      <dgm:prSet presAssocID="{0AC7D92D-E677-44CE-A37B-5CBEEF6350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32FC3-E99D-4EBC-9219-43B66EEA348A}" type="pres">
      <dgm:prSet presAssocID="{0AC7D92D-E677-44CE-A37B-5CBEEF63504B}" presName="dummyMaxCanvas" presStyleCnt="0">
        <dgm:presLayoutVars/>
      </dgm:prSet>
      <dgm:spPr/>
    </dgm:pt>
    <dgm:pt modelId="{5B4FF15E-1C40-4755-89B3-0FD0F2AAD2C7}" type="pres">
      <dgm:prSet presAssocID="{0AC7D92D-E677-44CE-A37B-5CBEEF63504B}" presName="ThreeNodes_1" presStyleLbl="node1" presStyleIdx="0" presStyleCnt="3" custScaleX="95025" custScaleY="124700" custLinFactNeighborX="-371" custLinFactNeighborY="-80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E8C75-21F1-4645-94BF-79663C9FD810}" type="pres">
      <dgm:prSet presAssocID="{0AC7D92D-E677-44CE-A37B-5CBEEF63504B}" presName="ThreeNodes_2" presStyleLbl="node1" presStyleIdx="1" presStyleCnt="3" custScaleX="100878" custScaleY="106203" custLinFactNeighborX="-1278" custLinFactNeighborY="4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1C28C-D9FA-41B6-B694-CB33E1E59F82}" type="pres">
      <dgm:prSet presAssocID="{0AC7D92D-E677-44CE-A37B-5CBEEF63504B}" presName="ThreeNodes_3" presStyleLbl="node1" presStyleIdx="2" presStyleCnt="3" custLinFactNeighborX="-192" custLinFactNeighborY="3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5E1EC-3FE9-4729-AD1C-649AAC3A50D7}" type="pres">
      <dgm:prSet presAssocID="{0AC7D92D-E677-44CE-A37B-5CBEEF63504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199E0-C62E-4C05-BF1C-961E830E1879}" type="pres">
      <dgm:prSet presAssocID="{0AC7D92D-E677-44CE-A37B-5CBEEF63504B}" presName="ThreeConn_2-3" presStyleLbl="fgAccFollowNode1" presStyleIdx="1" presStyleCnt="2" custLinFactNeighborX="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1D6A3-9371-4731-990D-2F55E26C6204}" type="pres">
      <dgm:prSet presAssocID="{0AC7D92D-E677-44CE-A37B-5CBEEF6350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291A6-7FCD-4374-82B8-3380D5CE8C8D}" type="pres">
      <dgm:prSet presAssocID="{0AC7D92D-E677-44CE-A37B-5CBEEF6350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89C5-26AA-48E7-B0EF-E94733B1E065}" type="pres">
      <dgm:prSet presAssocID="{0AC7D92D-E677-44CE-A37B-5CBEEF6350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659D6-ED9D-4C91-9A5B-FFD2382795D8}" type="presOf" srcId="{3AD4A405-1AE1-48B0-BE97-C563CFDDFCC0}" destId="{5B4FF15E-1C40-4755-89B3-0FD0F2AAD2C7}" srcOrd="0" destOrd="0" presId="urn:microsoft.com/office/officeart/2005/8/layout/vProcess5"/>
    <dgm:cxn modelId="{75A6D0B2-EFC3-49B7-83BD-A5CABCED78E2}" srcId="{0AC7D92D-E677-44CE-A37B-5CBEEF63504B}" destId="{3AD4A405-1AE1-48B0-BE97-C563CFDDFCC0}" srcOrd="0" destOrd="0" parTransId="{1D10F0E1-9E71-4C66-ACF2-9E021966A476}" sibTransId="{CF61235C-618B-4693-A67A-872EA0B13A98}"/>
    <dgm:cxn modelId="{0483E132-47DB-4914-8C99-FB135C9E5789}" srcId="{0AC7D92D-E677-44CE-A37B-5CBEEF63504B}" destId="{F0097916-B44E-4168-92EC-C09FCA59FB48}" srcOrd="1" destOrd="0" parTransId="{74E88D68-36D2-4B34-871B-282DE809F774}" sibTransId="{5CFE3608-CF5D-4776-9F42-A935B4FE3299}"/>
    <dgm:cxn modelId="{80A5E60D-6E06-44E0-AF7C-34578FD7780F}" type="presOf" srcId="{F0097916-B44E-4168-92EC-C09FCA59FB48}" destId="{B07291A6-7FCD-4374-82B8-3380D5CE8C8D}" srcOrd="1" destOrd="0" presId="urn:microsoft.com/office/officeart/2005/8/layout/vProcess5"/>
    <dgm:cxn modelId="{EE31455A-AD58-491E-8607-C7D83125C508}" type="presOf" srcId="{5CFE3608-CF5D-4776-9F42-A935B4FE3299}" destId="{301199E0-C62E-4C05-BF1C-961E830E1879}" srcOrd="0" destOrd="0" presId="urn:microsoft.com/office/officeart/2005/8/layout/vProcess5"/>
    <dgm:cxn modelId="{7D8A6692-7817-426A-AE96-29EEE5645430}" type="presOf" srcId="{AAD8F648-B094-4C9A-94D3-881783DF8AA3}" destId="{1451C28C-D9FA-41B6-B694-CB33E1E59F82}" srcOrd="0" destOrd="0" presId="urn:microsoft.com/office/officeart/2005/8/layout/vProcess5"/>
    <dgm:cxn modelId="{642762FB-86C5-4C26-947B-A63DA55D5DDD}" type="presOf" srcId="{AAD8F648-B094-4C9A-94D3-881783DF8AA3}" destId="{6D5789C5-26AA-48E7-B0EF-E94733B1E065}" srcOrd="1" destOrd="0" presId="urn:microsoft.com/office/officeart/2005/8/layout/vProcess5"/>
    <dgm:cxn modelId="{2CB0FE56-4DB6-4B45-A9AB-4BF2E61F4E5D}" srcId="{0AC7D92D-E677-44CE-A37B-5CBEEF63504B}" destId="{AAD8F648-B094-4C9A-94D3-881783DF8AA3}" srcOrd="2" destOrd="0" parTransId="{B488EC75-45DD-45DD-A52F-9AB63DC35003}" sibTransId="{F890F79E-A8F3-459F-85A8-2C142F98A3A8}"/>
    <dgm:cxn modelId="{18CB2550-EF0F-4D0B-A102-9CA50F4F7D77}" type="presOf" srcId="{0AC7D92D-E677-44CE-A37B-5CBEEF63504B}" destId="{C7951F8C-3DDE-41DB-8AA2-2B55FD18CFA7}" srcOrd="0" destOrd="0" presId="urn:microsoft.com/office/officeart/2005/8/layout/vProcess5"/>
    <dgm:cxn modelId="{FBFDD74D-FF54-4570-BFA7-22B8665A0E51}" type="presOf" srcId="{3AD4A405-1AE1-48B0-BE97-C563CFDDFCC0}" destId="{3561D6A3-9371-4731-990D-2F55E26C6204}" srcOrd="1" destOrd="0" presId="urn:microsoft.com/office/officeart/2005/8/layout/vProcess5"/>
    <dgm:cxn modelId="{AA4AB1D1-2C4B-4C80-89F8-4F9382D5D9E0}" type="presOf" srcId="{CF61235C-618B-4693-A67A-872EA0B13A98}" destId="{FCA5E1EC-3FE9-4729-AD1C-649AAC3A50D7}" srcOrd="0" destOrd="0" presId="urn:microsoft.com/office/officeart/2005/8/layout/vProcess5"/>
    <dgm:cxn modelId="{219FC138-D1CE-4EE6-A8C6-993236BCB250}" type="presOf" srcId="{F0097916-B44E-4168-92EC-C09FCA59FB48}" destId="{E72E8C75-21F1-4645-94BF-79663C9FD810}" srcOrd="0" destOrd="0" presId="urn:microsoft.com/office/officeart/2005/8/layout/vProcess5"/>
    <dgm:cxn modelId="{C39FD374-B65F-4F6B-831E-C334C2AAD3FF}" type="presParOf" srcId="{C7951F8C-3DDE-41DB-8AA2-2B55FD18CFA7}" destId="{BA332FC3-E99D-4EBC-9219-43B66EEA348A}" srcOrd="0" destOrd="0" presId="urn:microsoft.com/office/officeart/2005/8/layout/vProcess5"/>
    <dgm:cxn modelId="{41F9BA33-22FF-4366-B8B3-475B627F67C4}" type="presParOf" srcId="{C7951F8C-3DDE-41DB-8AA2-2B55FD18CFA7}" destId="{5B4FF15E-1C40-4755-89B3-0FD0F2AAD2C7}" srcOrd="1" destOrd="0" presId="urn:microsoft.com/office/officeart/2005/8/layout/vProcess5"/>
    <dgm:cxn modelId="{EE31C57C-4A7B-4CA7-9D9F-E02650644D32}" type="presParOf" srcId="{C7951F8C-3DDE-41DB-8AA2-2B55FD18CFA7}" destId="{E72E8C75-21F1-4645-94BF-79663C9FD810}" srcOrd="2" destOrd="0" presId="urn:microsoft.com/office/officeart/2005/8/layout/vProcess5"/>
    <dgm:cxn modelId="{431D8A52-5C4A-4697-9B8D-99774AE48F13}" type="presParOf" srcId="{C7951F8C-3DDE-41DB-8AA2-2B55FD18CFA7}" destId="{1451C28C-D9FA-41B6-B694-CB33E1E59F82}" srcOrd="3" destOrd="0" presId="urn:microsoft.com/office/officeart/2005/8/layout/vProcess5"/>
    <dgm:cxn modelId="{FBAFE67D-0B95-4B35-8493-A124DCA95441}" type="presParOf" srcId="{C7951F8C-3DDE-41DB-8AA2-2B55FD18CFA7}" destId="{FCA5E1EC-3FE9-4729-AD1C-649AAC3A50D7}" srcOrd="4" destOrd="0" presId="urn:microsoft.com/office/officeart/2005/8/layout/vProcess5"/>
    <dgm:cxn modelId="{4BB1A26F-F6C9-430F-9A0A-E78A201AB92A}" type="presParOf" srcId="{C7951F8C-3DDE-41DB-8AA2-2B55FD18CFA7}" destId="{301199E0-C62E-4C05-BF1C-961E830E1879}" srcOrd="5" destOrd="0" presId="urn:microsoft.com/office/officeart/2005/8/layout/vProcess5"/>
    <dgm:cxn modelId="{AA64400E-E64E-4235-88C4-47D52F1BDC18}" type="presParOf" srcId="{C7951F8C-3DDE-41DB-8AA2-2B55FD18CFA7}" destId="{3561D6A3-9371-4731-990D-2F55E26C6204}" srcOrd="6" destOrd="0" presId="urn:microsoft.com/office/officeart/2005/8/layout/vProcess5"/>
    <dgm:cxn modelId="{D9AA4E32-FE76-44D6-9747-A9433B4BFCEB}" type="presParOf" srcId="{C7951F8C-3DDE-41DB-8AA2-2B55FD18CFA7}" destId="{B07291A6-7FCD-4374-82B8-3380D5CE8C8D}" srcOrd="7" destOrd="0" presId="urn:microsoft.com/office/officeart/2005/8/layout/vProcess5"/>
    <dgm:cxn modelId="{EE50E6DF-AEF0-4EA3-BD1C-D5C42633C1A7}" type="presParOf" srcId="{C7951F8C-3DDE-41DB-8AA2-2B55FD18CFA7}" destId="{6D5789C5-26AA-48E7-B0EF-E94733B1E06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68BDE-653C-4C07-9A0F-69DF3CB9C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0546A-88DC-4FFF-9368-06AB2CC044A7}">
      <dgm:prSet phldrT="[Text]" custT="1"/>
      <dgm:spPr>
        <a:ln w="12700">
          <a:solidFill>
            <a:schemeClr val="accent1"/>
          </a:solidFill>
        </a:ln>
      </dgm:spPr>
      <dgm:t>
        <a:bodyPr anchor="ctr"/>
        <a:lstStyle/>
        <a:p>
          <a:pPr algn="ctr"/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Inklusi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juga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termasuk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hak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perlakuan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lain (non </a:t>
          </a:r>
          <a:r>
            <a:rPr lang="en-US" sz="2000" b="1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diskriminasi</a:t>
          </a:r>
          <a:r>
            <a:rPr lang="en-US" sz="2000" b="1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1" dirty="0">
            <a:solidFill>
              <a:srgbClr val="FF0000"/>
            </a:solidFill>
          </a:endParaRPr>
        </a:p>
      </dgm:t>
    </dgm:pt>
    <dgm:pt modelId="{87964D9C-EA59-4CAE-A043-AF034B762938}" type="parTrans" cxnId="{F81BA888-9376-42E2-9472-BC01F653E1F8}">
      <dgm:prSet/>
      <dgm:spPr/>
      <dgm:t>
        <a:bodyPr/>
        <a:lstStyle/>
        <a:p>
          <a:endParaRPr lang="en-US"/>
        </a:p>
      </dgm:t>
    </dgm:pt>
    <dgm:pt modelId="{0C28E0EF-2F5E-4AC7-B9FC-6AC0EB7A6308}" type="sibTrans" cxnId="{F81BA888-9376-42E2-9472-BC01F653E1F8}">
      <dgm:prSet/>
      <dgm:spPr/>
      <dgm:t>
        <a:bodyPr/>
        <a:lstStyle/>
        <a:p>
          <a:endParaRPr lang="en-US"/>
        </a:p>
      </dgm:t>
    </dgm:pt>
    <dgm:pt modelId="{DC204920-3A05-4059-95CB-B4B6D57642D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harus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mengerti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hubungan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cara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berfungsi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beraktivitas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mereka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berpartisipasi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30BB9AAD-4A4A-4F20-A919-50A5211DE815}" type="parTrans" cxnId="{9A57F923-3D58-41B0-97C6-6FF6C1C71148}">
      <dgm:prSet/>
      <dgm:spPr/>
      <dgm:t>
        <a:bodyPr/>
        <a:lstStyle/>
        <a:p>
          <a:endParaRPr lang="en-US"/>
        </a:p>
      </dgm:t>
    </dgm:pt>
    <dgm:pt modelId="{2CF2B77B-2F45-4981-92A7-3A66260D732A}" type="sibTrans" cxnId="{9A57F923-3D58-41B0-97C6-6FF6C1C71148}">
      <dgm:prSet/>
      <dgm:spPr/>
      <dgm:t>
        <a:bodyPr/>
        <a:lstStyle/>
        <a:p>
          <a:endParaRPr lang="en-US"/>
        </a:p>
      </dgm:t>
    </dgm:pt>
    <dgm:pt modelId="{1B293587-2414-4678-8A2B-7F16F1905529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meyakinkan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bahwa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mempunyai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kesempatan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berpartisipasi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aspek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kehidupan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sesuai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kemampuan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hasratnya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CDA1D5C7-61C9-4C87-8804-DA3BBA861004}" type="parTrans" cxnId="{51DF8409-DA0F-4F3D-8A73-4A87C292A158}">
      <dgm:prSet/>
      <dgm:spPr/>
      <dgm:t>
        <a:bodyPr/>
        <a:lstStyle/>
        <a:p>
          <a:endParaRPr lang="en-US"/>
        </a:p>
      </dgm:t>
    </dgm:pt>
    <dgm:pt modelId="{51C8560D-C61B-4BEF-AFA5-A1FE337A5668}" type="sibTrans" cxnId="{51DF8409-DA0F-4F3D-8A73-4A87C292A158}">
      <dgm:prSet/>
      <dgm:spPr/>
      <dgm:t>
        <a:bodyPr/>
        <a:lstStyle/>
        <a:p>
          <a:endParaRPr lang="en-US"/>
        </a:p>
      </dgm:t>
    </dgm:pt>
    <dgm:pt modelId="{670ADEF6-CEFF-4AA0-AB8E-2E329F6BB91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menghilangkan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pandangan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bahwa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yang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sehat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mampu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melakukan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apapun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(stigma,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stereotip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 yang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bagian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terbesar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tujuan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inklusi</a:t>
          </a:r>
          <a:endParaRPr lang="en-US" dirty="0"/>
        </a:p>
      </dgm:t>
    </dgm:pt>
    <dgm:pt modelId="{A55C521B-2E6E-43F3-9C5A-69EFC8AE8BB6}" type="parTrans" cxnId="{A6F2C9D3-18A9-4906-AD9C-A41008183E0A}">
      <dgm:prSet/>
      <dgm:spPr/>
      <dgm:t>
        <a:bodyPr/>
        <a:lstStyle/>
        <a:p>
          <a:endParaRPr lang="en-US"/>
        </a:p>
      </dgm:t>
    </dgm:pt>
    <dgm:pt modelId="{55DDBB1C-0648-4A1F-A401-2A1CDEA2AAD9}" type="sibTrans" cxnId="{A6F2C9D3-18A9-4906-AD9C-A41008183E0A}">
      <dgm:prSet/>
      <dgm:spPr/>
      <dgm:t>
        <a:bodyPr/>
        <a:lstStyle/>
        <a:p>
          <a:endParaRPr lang="en-US"/>
        </a:p>
      </dgm:t>
    </dgm:pt>
    <dgm:pt modelId="{559E98F9-9273-431A-BC8B-5871047793BC}" type="pres">
      <dgm:prSet presAssocID="{49068BDE-653C-4C07-9A0F-69DF3CB9C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4255D-8668-4E1C-87CC-C328D361F391}" type="pres">
      <dgm:prSet presAssocID="{BA70546A-88DC-4FFF-9368-06AB2CC044A7}" presName="thickLine" presStyleLbl="alignNode1" presStyleIdx="0" presStyleCnt="1"/>
      <dgm:spPr/>
    </dgm:pt>
    <dgm:pt modelId="{149C8502-E348-4575-A200-24F759F2F1C6}" type="pres">
      <dgm:prSet presAssocID="{BA70546A-88DC-4FFF-9368-06AB2CC044A7}" presName="horz1" presStyleCnt="0"/>
      <dgm:spPr/>
    </dgm:pt>
    <dgm:pt modelId="{F0639C2E-F7C6-44CD-B7E8-391095D39647}" type="pres">
      <dgm:prSet presAssocID="{BA70546A-88DC-4FFF-9368-06AB2CC044A7}" presName="tx1" presStyleLbl="revTx" presStyleIdx="0" presStyleCnt="4" custScaleX="156433"/>
      <dgm:spPr/>
      <dgm:t>
        <a:bodyPr/>
        <a:lstStyle/>
        <a:p>
          <a:endParaRPr lang="en-US"/>
        </a:p>
      </dgm:t>
    </dgm:pt>
    <dgm:pt modelId="{5D38BE77-CF92-4D6C-A462-27036E0F20AE}" type="pres">
      <dgm:prSet presAssocID="{BA70546A-88DC-4FFF-9368-06AB2CC044A7}" presName="vert1" presStyleCnt="0"/>
      <dgm:spPr/>
    </dgm:pt>
    <dgm:pt modelId="{8E382C0D-70D3-4EFF-B1C4-CA3A27B56379}" type="pres">
      <dgm:prSet presAssocID="{DC204920-3A05-4059-95CB-B4B6D57642D4}" presName="vertSpace2a" presStyleCnt="0"/>
      <dgm:spPr/>
    </dgm:pt>
    <dgm:pt modelId="{B3256716-197A-4885-93CE-CF81E649DECB}" type="pres">
      <dgm:prSet presAssocID="{DC204920-3A05-4059-95CB-B4B6D57642D4}" presName="horz2" presStyleCnt="0"/>
      <dgm:spPr/>
    </dgm:pt>
    <dgm:pt modelId="{07070191-C0CB-44B6-992C-FA89E5E4B0F2}" type="pres">
      <dgm:prSet presAssocID="{DC204920-3A05-4059-95CB-B4B6D57642D4}" presName="horzSpace2" presStyleCnt="0"/>
      <dgm:spPr/>
    </dgm:pt>
    <dgm:pt modelId="{72B19346-4CA3-4BD0-AC5D-B532DEC7B6BB}" type="pres">
      <dgm:prSet presAssocID="{DC204920-3A05-4059-95CB-B4B6D57642D4}" presName="tx2" presStyleLbl="revTx" presStyleIdx="1" presStyleCnt="4"/>
      <dgm:spPr/>
      <dgm:t>
        <a:bodyPr/>
        <a:lstStyle/>
        <a:p>
          <a:endParaRPr lang="en-US"/>
        </a:p>
      </dgm:t>
    </dgm:pt>
    <dgm:pt modelId="{8DBC038F-4E46-46EE-A43A-F5592AAFFA1A}" type="pres">
      <dgm:prSet presAssocID="{DC204920-3A05-4059-95CB-B4B6D57642D4}" presName="vert2" presStyleCnt="0"/>
      <dgm:spPr/>
    </dgm:pt>
    <dgm:pt modelId="{78C13552-7B80-4FB7-93AA-2C55F61CB4C3}" type="pres">
      <dgm:prSet presAssocID="{DC204920-3A05-4059-95CB-B4B6D57642D4}" presName="thinLine2b" presStyleLbl="callout" presStyleIdx="0" presStyleCnt="3"/>
      <dgm:spPr/>
    </dgm:pt>
    <dgm:pt modelId="{4A8523A4-8A26-43CE-A2C6-C09987233077}" type="pres">
      <dgm:prSet presAssocID="{DC204920-3A05-4059-95CB-B4B6D57642D4}" presName="vertSpace2b" presStyleCnt="0"/>
      <dgm:spPr/>
    </dgm:pt>
    <dgm:pt modelId="{4088DC61-7B7B-42A4-8F22-4A7EED8835C3}" type="pres">
      <dgm:prSet presAssocID="{1B293587-2414-4678-8A2B-7F16F1905529}" presName="horz2" presStyleCnt="0"/>
      <dgm:spPr/>
    </dgm:pt>
    <dgm:pt modelId="{25D9D2A4-511D-4747-BE0B-07429F620171}" type="pres">
      <dgm:prSet presAssocID="{1B293587-2414-4678-8A2B-7F16F1905529}" presName="horzSpace2" presStyleCnt="0"/>
      <dgm:spPr/>
    </dgm:pt>
    <dgm:pt modelId="{C5F1CBDF-9EC8-408E-9DE0-AAC58BAEE577}" type="pres">
      <dgm:prSet presAssocID="{1B293587-2414-4678-8A2B-7F16F1905529}" presName="tx2" presStyleLbl="revTx" presStyleIdx="2" presStyleCnt="4"/>
      <dgm:spPr/>
      <dgm:t>
        <a:bodyPr/>
        <a:lstStyle/>
        <a:p>
          <a:endParaRPr lang="en-US"/>
        </a:p>
      </dgm:t>
    </dgm:pt>
    <dgm:pt modelId="{6EF538ED-7AEB-4C59-AC73-2BF1352F7220}" type="pres">
      <dgm:prSet presAssocID="{1B293587-2414-4678-8A2B-7F16F1905529}" presName="vert2" presStyleCnt="0"/>
      <dgm:spPr/>
    </dgm:pt>
    <dgm:pt modelId="{6BD1488D-1E9E-4DAE-8BF5-1E3E3EA83486}" type="pres">
      <dgm:prSet presAssocID="{1B293587-2414-4678-8A2B-7F16F1905529}" presName="thinLine2b" presStyleLbl="callout" presStyleIdx="1" presStyleCnt="3"/>
      <dgm:spPr/>
    </dgm:pt>
    <dgm:pt modelId="{0A9AA84D-8DF8-4FA6-9703-40E01B94A948}" type="pres">
      <dgm:prSet presAssocID="{1B293587-2414-4678-8A2B-7F16F1905529}" presName="vertSpace2b" presStyleCnt="0"/>
      <dgm:spPr/>
    </dgm:pt>
    <dgm:pt modelId="{0699E2A2-5001-49F7-AB82-2FB1CBDA1A3C}" type="pres">
      <dgm:prSet presAssocID="{670ADEF6-CEFF-4AA0-AB8E-2E329F6BB91C}" presName="horz2" presStyleCnt="0"/>
      <dgm:spPr/>
    </dgm:pt>
    <dgm:pt modelId="{DFDF09CD-441A-4E62-9E2B-2A9199360CED}" type="pres">
      <dgm:prSet presAssocID="{670ADEF6-CEFF-4AA0-AB8E-2E329F6BB91C}" presName="horzSpace2" presStyleCnt="0"/>
      <dgm:spPr/>
    </dgm:pt>
    <dgm:pt modelId="{26A7F099-D13C-4DF2-8161-4C0DD75DFD31}" type="pres">
      <dgm:prSet presAssocID="{670ADEF6-CEFF-4AA0-AB8E-2E329F6BB91C}" presName="tx2" presStyleLbl="revTx" presStyleIdx="3" presStyleCnt="4"/>
      <dgm:spPr/>
      <dgm:t>
        <a:bodyPr/>
        <a:lstStyle/>
        <a:p>
          <a:endParaRPr lang="en-US"/>
        </a:p>
      </dgm:t>
    </dgm:pt>
    <dgm:pt modelId="{61857EA4-33AF-400D-BF6E-D3B6CA4A4877}" type="pres">
      <dgm:prSet presAssocID="{670ADEF6-CEFF-4AA0-AB8E-2E329F6BB91C}" presName="vert2" presStyleCnt="0"/>
      <dgm:spPr/>
    </dgm:pt>
    <dgm:pt modelId="{7B3D9DD4-68A9-4F18-BA04-1BE4EFB92474}" type="pres">
      <dgm:prSet presAssocID="{670ADEF6-CEFF-4AA0-AB8E-2E329F6BB91C}" presName="thinLine2b" presStyleLbl="callout" presStyleIdx="2" presStyleCnt="3"/>
      <dgm:spPr/>
    </dgm:pt>
    <dgm:pt modelId="{24F8F192-8F83-4D43-92AA-0CE86B4B9705}" type="pres">
      <dgm:prSet presAssocID="{670ADEF6-CEFF-4AA0-AB8E-2E329F6BB91C}" presName="vertSpace2b" presStyleCnt="0"/>
      <dgm:spPr/>
    </dgm:pt>
  </dgm:ptLst>
  <dgm:cxnLst>
    <dgm:cxn modelId="{3E80E570-79C7-4E91-8523-B7F0CA30E84D}" type="presOf" srcId="{670ADEF6-CEFF-4AA0-AB8E-2E329F6BB91C}" destId="{26A7F099-D13C-4DF2-8161-4C0DD75DFD31}" srcOrd="0" destOrd="0" presId="urn:microsoft.com/office/officeart/2008/layout/LinedList"/>
    <dgm:cxn modelId="{9A57F923-3D58-41B0-97C6-6FF6C1C71148}" srcId="{BA70546A-88DC-4FFF-9368-06AB2CC044A7}" destId="{DC204920-3A05-4059-95CB-B4B6D57642D4}" srcOrd="0" destOrd="0" parTransId="{30BB9AAD-4A4A-4F20-A919-50A5211DE815}" sibTransId="{2CF2B77B-2F45-4981-92A7-3A66260D732A}"/>
    <dgm:cxn modelId="{F81BA888-9376-42E2-9472-BC01F653E1F8}" srcId="{49068BDE-653C-4C07-9A0F-69DF3CB9CECA}" destId="{BA70546A-88DC-4FFF-9368-06AB2CC044A7}" srcOrd="0" destOrd="0" parTransId="{87964D9C-EA59-4CAE-A043-AF034B762938}" sibTransId="{0C28E0EF-2F5E-4AC7-B9FC-6AC0EB7A6308}"/>
    <dgm:cxn modelId="{6C2FBD39-DE93-492C-B113-083F2677ED89}" type="presOf" srcId="{DC204920-3A05-4059-95CB-B4B6D57642D4}" destId="{72B19346-4CA3-4BD0-AC5D-B532DEC7B6BB}" srcOrd="0" destOrd="0" presId="urn:microsoft.com/office/officeart/2008/layout/LinedList"/>
    <dgm:cxn modelId="{1CBD71C8-303B-4A7E-B6CA-0C148B2EB72E}" type="presOf" srcId="{BA70546A-88DC-4FFF-9368-06AB2CC044A7}" destId="{F0639C2E-F7C6-44CD-B7E8-391095D39647}" srcOrd="0" destOrd="0" presId="urn:microsoft.com/office/officeart/2008/layout/LinedList"/>
    <dgm:cxn modelId="{A6F2C9D3-18A9-4906-AD9C-A41008183E0A}" srcId="{BA70546A-88DC-4FFF-9368-06AB2CC044A7}" destId="{670ADEF6-CEFF-4AA0-AB8E-2E329F6BB91C}" srcOrd="2" destOrd="0" parTransId="{A55C521B-2E6E-43F3-9C5A-69EFC8AE8BB6}" sibTransId="{55DDBB1C-0648-4A1F-A401-2A1CDEA2AAD9}"/>
    <dgm:cxn modelId="{51DF8409-DA0F-4F3D-8A73-4A87C292A158}" srcId="{BA70546A-88DC-4FFF-9368-06AB2CC044A7}" destId="{1B293587-2414-4678-8A2B-7F16F1905529}" srcOrd="1" destOrd="0" parTransId="{CDA1D5C7-61C9-4C87-8804-DA3BBA861004}" sibTransId="{51C8560D-C61B-4BEF-AFA5-A1FE337A5668}"/>
    <dgm:cxn modelId="{E12E3C3E-4145-4DFE-B98B-9930076D4FE9}" type="presOf" srcId="{1B293587-2414-4678-8A2B-7F16F1905529}" destId="{C5F1CBDF-9EC8-408E-9DE0-AAC58BAEE577}" srcOrd="0" destOrd="0" presId="urn:microsoft.com/office/officeart/2008/layout/LinedList"/>
    <dgm:cxn modelId="{D09FE83E-5B82-4A75-90DF-016B61844BE1}" type="presOf" srcId="{49068BDE-653C-4C07-9A0F-69DF3CB9CECA}" destId="{559E98F9-9273-431A-BC8B-5871047793BC}" srcOrd="0" destOrd="0" presId="urn:microsoft.com/office/officeart/2008/layout/LinedList"/>
    <dgm:cxn modelId="{EAF0389A-1899-40DA-A487-49A432E812FE}" type="presParOf" srcId="{559E98F9-9273-431A-BC8B-5871047793BC}" destId="{5534255D-8668-4E1C-87CC-C328D361F391}" srcOrd="0" destOrd="0" presId="urn:microsoft.com/office/officeart/2008/layout/LinedList"/>
    <dgm:cxn modelId="{28400471-76DF-4B2E-A671-7E1BB3AF669B}" type="presParOf" srcId="{559E98F9-9273-431A-BC8B-5871047793BC}" destId="{149C8502-E348-4575-A200-24F759F2F1C6}" srcOrd="1" destOrd="0" presId="urn:microsoft.com/office/officeart/2008/layout/LinedList"/>
    <dgm:cxn modelId="{73943B6B-2545-4BCF-B8A6-22BF46F76FD2}" type="presParOf" srcId="{149C8502-E348-4575-A200-24F759F2F1C6}" destId="{F0639C2E-F7C6-44CD-B7E8-391095D39647}" srcOrd="0" destOrd="0" presId="urn:microsoft.com/office/officeart/2008/layout/LinedList"/>
    <dgm:cxn modelId="{8EABE1A2-2623-4D7F-BB1B-E042954E2F76}" type="presParOf" srcId="{149C8502-E348-4575-A200-24F759F2F1C6}" destId="{5D38BE77-CF92-4D6C-A462-27036E0F20AE}" srcOrd="1" destOrd="0" presId="urn:microsoft.com/office/officeart/2008/layout/LinedList"/>
    <dgm:cxn modelId="{778C66D6-8954-442C-B732-30EA72F1D3DB}" type="presParOf" srcId="{5D38BE77-CF92-4D6C-A462-27036E0F20AE}" destId="{8E382C0D-70D3-4EFF-B1C4-CA3A27B56379}" srcOrd="0" destOrd="0" presId="urn:microsoft.com/office/officeart/2008/layout/LinedList"/>
    <dgm:cxn modelId="{B778A779-3D39-4407-914F-EB3543A2B9D1}" type="presParOf" srcId="{5D38BE77-CF92-4D6C-A462-27036E0F20AE}" destId="{B3256716-197A-4885-93CE-CF81E649DECB}" srcOrd="1" destOrd="0" presId="urn:microsoft.com/office/officeart/2008/layout/LinedList"/>
    <dgm:cxn modelId="{0A8FC16D-62B2-4D35-B238-6615B2A8E68A}" type="presParOf" srcId="{B3256716-197A-4885-93CE-CF81E649DECB}" destId="{07070191-C0CB-44B6-992C-FA89E5E4B0F2}" srcOrd="0" destOrd="0" presId="urn:microsoft.com/office/officeart/2008/layout/LinedList"/>
    <dgm:cxn modelId="{70E444FF-FF1F-48AC-9E37-90FBD02058A6}" type="presParOf" srcId="{B3256716-197A-4885-93CE-CF81E649DECB}" destId="{72B19346-4CA3-4BD0-AC5D-B532DEC7B6BB}" srcOrd="1" destOrd="0" presId="urn:microsoft.com/office/officeart/2008/layout/LinedList"/>
    <dgm:cxn modelId="{F7A2D718-2938-4598-969F-A0CD3FC8C1A9}" type="presParOf" srcId="{B3256716-197A-4885-93CE-CF81E649DECB}" destId="{8DBC038F-4E46-46EE-A43A-F5592AAFFA1A}" srcOrd="2" destOrd="0" presId="urn:microsoft.com/office/officeart/2008/layout/LinedList"/>
    <dgm:cxn modelId="{B423A22F-B5F7-436C-8092-54483CD965CA}" type="presParOf" srcId="{5D38BE77-CF92-4D6C-A462-27036E0F20AE}" destId="{78C13552-7B80-4FB7-93AA-2C55F61CB4C3}" srcOrd="2" destOrd="0" presId="urn:microsoft.com/office/officeart/2008/layout/LinedList"/>
    <dgm:cxn modelId="{CFFC65AC-FF7A-4068-80EA-7FEFC34026CA}" type="presParOf" srcId="{5D38BE77-CF92-4D6C-A462-27036E0F20AE}" destId="{4A8523A4-8A26-43CE-A2C6-C09987233077}" srcOrd="3" destOrd="0" presId="urn:microsoft.com/office/officeart/2008/layout/LinedList"/>
    <dgm:cxn modelId="{D89D3C25-F79E-423E-B888-919A76EC6B8D}" type="presParOf" srcId="{5D38BE77-CF92-4D6C-A462-27036E0F20AE}" destId="{4088DC61-7B7B-42A4-8F22-4A7EED8835C3}" srcOrd="4" destOrd="0" presId="urn:microsoft.com/office/officeart/2008/layout/LinedList"/>
    <dgm:cxn modelId="{DFCEBF2A-61CB-48FA-955A-FBC4AA0A077F}" type="presParOf" srcId="{4088DC61-7B7B-42A4-8F22-4A7EED8835C3}" destId="{25D9D2A4-511D-4747-BE0B-07429F620171}" srcOrd="0" destOrd="0" presId="urn:microsoft.com/office/officeart/2008/layout/LinedList"/>
    <dgm:cxn modelId="{ED9F66C1-39D0-499C-A633-D56909D0E9D2}" type="presParOf" srcId="{4088DC61-7B7B-42A4-8F22-4A7EED8835C3}" destId="{C5F1CBDF-9EC8-408E-9DE0-AAC58BAEE577}" srcOrd="1" destOrd="0" presId="urn:microsoft.com/office/officeart/2008/layout/LinedList"/>
    <dgm:cxn modelId="{7FED7B20-0A10-48DA-A024-C400438402C1}" type="presParOf" srcId="{4088DC61-7B7B-42A4-8F22-4A7EED8835C3}" destId="{6EF538ED-7AEB-4C59-AC73-2BF1352F7220}" srcOrd="2" destOrd="0" presId="urn:microsoft.com/office/officeart/2008/layout/LinedList"/>
    <dgm:cxn modelId="{8CF6EC37-AA5F-4367-97F7-F3A4F3E7F483}" type="presParOf" srcId="{5D38BE77-CF92-4D6C-A462-27036E0F20AE}" destId="{6BD1488D-1E9E-4DAE-8BF5-1E3E3EA83486}" srcOrd="5" destOrd="0" presId="urn:microsoft.com/office/officeart/2008/layout/LinedList"/>
    <dgm:cxn modelId="{9AC0682B-259B-44C8-A1D3-8737B726340C}" type="presParOf" srcId="{5D38BE77-CF92-4D6C-A462-27036E0F20AE}" destId="{0A9AA84D-8DF8-4FA6-9703-40E01B94A948}" srcOrd="6" destOrd="0" presId="urn:microsoft.com/office/officeart/2008/layout/LinedList"/>
    <dgm:cxn modelId="{D2FE9129-79AD-44DB-BCE3-26FAC2D0BFFE}" type="presParOf" srcId="{5D38BE77-CF92-4D6C-A462-27036E0F20AE}" destId="{0699E2A2-5001-49F7-AB82-2FB1CBDA1A3C}" srcOrd="7" destOrd="0" presId="urn:microsoft.com/office/officeart/2008/layout/LinedList"/>
    <dgm:cxn modelId="{B03B417B-A49D-4395-AA6B-8FB137ED0197}" type="presParOf" srcId="{0699E2A2-5001-49F7-AB82-2FB1CBDA1A3C}" destId="{DFDF09CD-441A-4E62-9E2B-2A9199360CED}" srcOrd="0" destOrd="0" presId="urn:microsoft.com/office/officeart/2008/layout/LinedList"/>
    <dgm:cxn modelId="{34007A1B-AC45-4D3A-9869-7CCAE3844E7D}" type="presParOf" srcId="{0699E2A2-5001-49F7-AB82-2FB1CBDA1A3C}" destId="{26A7F099-D13C-4DF2-8161-4C0DD75DFD31}" srcOrd="1" destOrd="0" presId="urn:microsoft.com/office/officeart/2008/layout/LinedList"/>
    <dgm:cxn modelId="{78551F65-0E99-4F6E-8A0A-A2ADA74B9BAF}" type="presParOf" srcId="{0699E2A2-5001-49F7-AB82-2FB1CBDA1A3C}" destId="{61857EA4-33AF-400D-BF6E-D3B6CA4A4877}" srcOrd="2" destOrd="0" presId="urn:microsoft.com/office/officeart/2008/layout/LinedList"/>
    <dgm:cxn modelId="{DF4B3958-2E98-44FE-BC32-CFBC68D13538}" type="presParOf" srcId="{5D38BE77-CF92-4D6C-A462-27036E0F20AE}" destId="{7B3D9DD4-68A9-4F18-BA04-1BE4EFB92474}" srcOrd="8" destOrd="0" presId="urn:microsoft.com/office/officeart/2008/layout/LinedList"/>
    <dgm:cxn modelId="{61170C60-EB5F-4FD6-ABFC-48032855D611}" type="presParOf" srcId="{5D38BE77-CF92-4D6C-A462-27036E0F20AE}" destId="{24F8F192-8F83-4D43-92AA-0CE86B4B970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4566B7-069C-4406-8742-A5B6D45E90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06ECFB4-F1DF-4E3D-8337-464620B54157}">
      <dgm:prSet phldrT="[Text]"/>
      <dgm:spPr/>
      <dgm:t>
        <a:bodyPr/>
        <a:lstStyle/>
        <a:p>
          <a:r>
            <a:rPr lang="en-US" dirty="0" smtClean="0"/>
            <a:t>:</a:t>
          </a:r>
          <a:endParaRPr lang="en-US" dirty="0"/>
        </a:p>
      </dgm:t>
    </dgm:pt>
    <dgm:pt modelId="{E236BD6B-9ADF-43C3-8A54-D65539FC0C07}" type="parTrans" cxnId="{727E5A4F-75C8-41CF-B093-9D31F82DE4D7}">
      <dgm:prSet/>
      <dgm:spPr/>
      <dgm:t>
        <a:bodyPr/>
        <a:lstStyle/>
        <a:p>
          <a:endParaRPr lang="en-US"/>
        </a:p>
      </dgm:t>
    </dgm:pt>
    <dgm:pt modelId="{E9B17486-E1BE-4620-95DD-D2347B7E179E}" type="sibTrans" cxnId="{727E5A4F-75C8-41CF-B093-9D31F82DE4D7}">
      <dgm:prSet/>
      <dgm:spPr/>
      <dgm:t>
        <a:bodyPr/>
        <a:lstStyle/>
        <a:p>
          <a:endParaRPr lang="en-US"/>
        </a:p>
      </dgm:t>
    </dgm:pt>
    <dgm:pt modelId="{ADF8B8B1-ED4D-439F-9751-0FCB26E11E9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partisipasi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dalam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peran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aktivitas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sosial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E4E9CE24-1131-4295-948B-EDC5111456DA}" type="parTrans" cxnId="{E49177F7-80A0-40B6-A9E1-2C7784EE5825}">
      <dgm:prSet/>
      <dgm:spPr/>
      <dgm:t>
        <a:bodyPr/>
        <a:lstStyle/>
        <a:p>
          <a:endParaRPr lang="en-US"/>
        </a:p>
      </dgm:t>
    </dgm:pt>
    <dgm:pt modelId="{7C000817-B440-487C-83FA-5B4F3CD3441F}" type="sibTrans" cxnId="{E49177F7-80A0-40B6-A9E1-2C7784EE5825}">
      <dgm:prSet/>
      <dgm:spPr/>
      <dgm:t>
        <a:bodyPr/>
        <a:lstStyle/>
        <a:p>
          <a:endParaRPr lang="en-US"/>
        </a:p>
      </dgm:t>
    </dgm:pt>
    <dgm:pt modelId="{932FAAB2-DC54-41EF-87C4-429DBAA6D31A}">
      <dgm:prSet phldrT="[Text]"/>
      <dgm:spPr/>
      <dgm:t>
        <a:bodyPr/>
        <a:lstStyle/>
        <a:p>
          <a:pPr defTabSz="1654175"/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dapat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fasilitas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umum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menerima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perawatan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kesehatan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memadai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mempunyai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hubungan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khusus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dengan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lawan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jenis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menikmati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aktivitas</a:t>
          </a:r>
          <a:r>
            <a:rPr lang="en-US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sehari-hari</a:t>
          </a:r>
          <a:endParaRPr lang="en-US" dirty="0"/>
        </a:p>
      </dgm:t>
    </dgm:pt>
    <dgm:pt modelId="{D9FAE0B6-3E09-454C-99D0-7E5078A4DA43}" type="parTrans" cxnId="{2D4D6A69-DDB3-408C-8B00-F1039D114F1A}">
      <dgm:prSet/>
      <dgm:spPr/>
      <dgm:t>
        <a:bodyPr/>
        <a:lstStyle/>
        <a:p>
          <a:endParaRPr lang="en-US"/>
        </a:p>
      </dgm:t>
    </dgm:pt>
    <dgm:pt modelId="{B89DE1E3-841F-4DF1-8AF1-05FD9B12C87B}" type="sibTrans" cxnId="{2D4D6A69-DDB3-408C-8B00-F1039D114F1A}">
      <dgm:prSet/>
      <dgm:spPr/>
      <dgm:t>
        <a:bodyPr/>
        <a:lstStyle/>
        <a:p>
          <a:endParaRPr lang="en-US"/>
        </a:p>
      </dgm:t>
    </dgm:pt>
    <dgm:pt modelId="{C1203CAB-1458-4C41-B903-D89BE4518CD0}" type="pres">
      <dgm:prSet presAssocID="{824566B7-069C-4406-8742-A5B6D45E9066}" presName="arrowDiagram" presStyleCnt="0">
        <dgm:presLayoutVars>
          <dgm:chMax val="5"/>
          <dgm:dir/>
          <dgm:resizeHandles val="exact"/>
        </dgm:presLayoutVars>
      </dgm:prSet>
      <dgm:spPr/>
    </dgm:pt>
    <dgm:pt modelId="{FB320EC5-4EA0-4DEE-85A4-414CEDACBFD9}" type="pres">
      <dgm:prSet presAssocID="{824566B7-069C-4406-8742-A5B6D45E9066}" presName="arrow" presStyleLbl="bgShp" presStyleIdx="0" presStyleCnt="1" custScaleX="112205"/>
      <dgm:spPr/>
    </dgm:pt>
    <dgm:pt modelId="{4B091E63-F554-49CF-841A-F39E11773309}" type="pres">
      <dgm:prSet presAssocID="{824566B7-069C-4406-8742-A5B6D45E9066}" presName="arrowDiagram3" presStyleCnt="0"/>
      <dgm:spPr/>
    </dgm:pt>
    <dgm:pt modelId="{86985C0B-45DF-45C8-A29D-674D8E5889BF}" type="pres">
      <dgm:prSet presAssocID="{D06ECFB4-F1DF-4E3D-8337-464620B54157}" presName="bullet3a" presStyleLbl="node1" presStyleIdx="0" presStyleCnt="3"/>
      <dgm:spPr/>
    </dgm:pt>
    <dgm:pt modelId="{046886B8-1FBD-480A-B847-A227D21C34C5}" type="pres">
      <dgm:prSet presAssocID="{D06ECFB4-F1DF-4E3D-8337-464620B5415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661CA-BBA1-4EA0-A3F8-9F29A7AF7597}" type="pres">
      <dgm:prSet presAssocID="{ADF8B8B1-ED4D-439F-9751-0FCB26E11E92}" presName="bullet3b" presStyleLbl="node1" presStyleIdx="1" presStyleCnt="3"/>
      <dgm:spPr/>
    </dgm:pt>
    <dgm:pt modelId="{1123EB7D-0F0C-43DF-987E-9E5DF3A75F3E}" type="pres">
      <dgm:prSet presAssocID="{ADF8B8B1-ED4D-439F-9751-0FCB26E11E9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A64B8-2133-4487-A97A-C869746854D1}" type="pres">
      <dgm:prSet presAssocID="{932FAAB2-DC54-41EF-87C4-429DBAA6D31A}" presName="bullet3c" presStyleLbl="node1" presStyleIdx="2" presStyleCnt="3"/>
      <dgm:spPr/>
    </dgm:pt>
    <dgm:pt modelId="{1265C19A-72A8-4BDE-B5EE-A58C9173930A}" type="pres">
      <dgm:prSet presAssocID="{932FAAB2-DC54-41EF-87C4-429DBAA6D31A}" presName="textBox3c" presStyleLbl="revTx" presStyleIdx="2" presStyleCnt="3" custScaleX="152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177F7-80A0-40B6-A9E1-2C7784EE5825}" srcId="{824566B7-069C-4406-8742-A5B6D45E9066}" destId="{ADF8B8B1-ED4D-439F-9751-0FCB26E11E92}" srcOrd="1" destOrd="0" parTransId="{E4E9CE24-1131-4295-948B-EDC5111456DA}" sibTransId="{7C000817-B440-487C-83FA-5B4F3CD3441F}"/>
    <dgm:cxn modelId="{B00B0CA1-C338-4EED-870E-62020CF791D9}" type="presOf" srcId="{D06ECFB4-F1DF-4E3D-8337-464620B54157}" destId="{046886B8-1FBD-480A-B847-A227D21C34C5}" srcOrd="0" destOrd="0" presId="urn:microsoft.com/office/officeart/2005/8/layout/arrow2"/>
    <dgm:cxn modelId="{1CEC4510-6B11-4467-98EA-A23B8E4BBDCE}" type="presOf" srcId="{824566B7-069C-4406-8742-A5B6D45E9066}" destId="{C1203CAB-1458-4C41-B903-D89BE4518CD0}" srcOrd="0" destOrd="0" presId="urn:microsoft.com/office/officeart/2005/8/layout/arrow2"/>
    <dgm:cxn modelId="{727E5A4F-75C8-41CF-B093-9D31F82DE4D7}" srcId="{824566B7-069C-4406-8742-A5B6D45E9066}" destId="{D06ECFB4-F1DF-4E3D-8337-464620B54157}" srcOrd="0" destOrd="0" parTransId="{E236BD6B-9ADF-43C3-8A54-D65539FC0C07}" sibTransId="{E9B17486-E1BE-4620-95DD-D2347B7E179E}"/>
    <dgm:cxn modelId="{3F5093BB-52BD-4921-A145-5A6327E2992A}" type="presOf" srcId="{ADF8B8B1-ED4D-439F-9751-0FCB26E11E92}" destId="{1123EB7D-0F0C-43DF-987E-9E5DF3A75F3E}" srcOrd="0" destOrd="0" presId="urn:microsoft.com/office/officeart/2005/8/layout/arrow2"/>
    <dgm:cxn modelId="{F67E1798-645E-4098-824A-D212408CE49B}" type="presOf" srcId="{932FAAB2-DC54-41EF-87C4-429DBAA6D31A}" destId="{1265C19A-72A8-4BDE-B5EE-A58C9173930A}" srcOrd="0" destOrd="0" presId="urn:microsoft.com/office/officeart/2005/8/layout/arrow2"/>
    <dgm:cxn modelId="{2D4D6A69-DDB3-408C-8B00-F1039D114F1A}" srcId="{824566B7-069C-4406-8742-A5B6D45E9066}" destId="{932FAAB2-DC54-41EF-87C4-429DBAA6D31A}" srcOrd="2" destOrd="0" parTransId="{D9FAE0B6-3E09-454C-99D0-7E5078A4DA43}" sibTransId="{B89DE1E3-841F-4DF1-8AF1-05FD9B12C87B}"/>
    <dgm:cxn modelId="{BFE32DFD-E37C-4B2C-A52F-902398841AD7}" type="presParOf" srcId="{C1203CAB-1458-4C41-B903-D89BE4518CD0}" destId="{FB320EC5-4EA0-4DEE-85A4-414CEDACBFD9}" srcOrd="0" destOrd="0" presId="urn:microsoft.com/office/officeart/2005/8/layout/arrow2"/>
    <dgm:cxn modelId="{81022E64-31D8-4BF9-8CDE-84A3FA3828AF}" type="presParOf" srcId="{C1203CAB-1458-4C41-B903-D89BE4518CD0}" destId="{4B091E63-F554-49CF-841A-F39E11773309}" srcOrd="1" destOrd="0" presId="urn:microsoft.com/office/officeart/2005/8/layout/arrow2"/>
    <dgm:cxn modelId="{752D96E2-593C-442D-B7A0-F4C3A3FAC3BA}" type="presParOf" srcId="{4B091E63-F554-49CF-841A-F39E11773309}" destId="{86985C0B-45DF-45C8-A29D-674D8E5889BF}" srcOrd="0" destOrd="0" presId="urn:microsoft.com/office/officeart/2005/8/layout/arrow2"/>
    <dgm:cxn modelId="{D376A8DD-FE22-4EF8-ACBE-EAD156B43F6A}" type="presParOf" srcId="{4B091E63-F554-49CF-841A-F39E11773309}" destId="{046886B8-1FBD-480A-B847-A227D21C34C5}" srcOrd="1" destOrd="0" presId="urn:microsoft.com/office/officeart/2005/8/layout/arrow2"/>
    <dgm:cxn modelId="{8850ADEE-FF18-4B96-8316-F6B8139B1396}" type="presParOf" srcId="{4B091E63-F554-49CF-841A-F39E11773309}" destId="{BE7661CA-BBA1-4EA0-A3F8-9F29A7AF7597}" srcOrd="2" destOrd="0" presId="urn:microsoft.com/office/officeart/2005/8/layout/arrow2"/>
    <dgm:cxn modelId="{2273864A-C084-48A1-8DF0-3059F1DDE8CF}" type="presParOf" srcId="{4B091E63-F554-49CF-841A-F39E11773309}" destId="{1123EB7D-0F0C-43DF-987E-9E5DF3A75F3E}" srcOrd="3" destOrd="0" presId="urn:microsoft.com/office/officeart/2005/8/layout/arrow2"/>
    <dgm:cxn modelId="{FCA809C4-3A44-4A89-9567-4A602B709E07}" type="presParOf" srcId="{4B091E63-F554-49CF-841A-F39E11773309}" destId="{4EBA64B8-2133-4487-A97A-C869746854D1}" srcOrd="4" destOrd="0" presId="urn:microsoft.com/office/officeart/2005/8/layout/arrow2"/>
    <dgm:cxn modelId="{3CE0E1DB-1FEA-4B73-82A7-4F9AB9656F10}" type="presParOf" srcId="{4B091E63-F554-49CF-841A-F39E11773309}" destId="{1265C19A-72A8-4BDE-B5EE-A58C9173930A}" srcOrd="5" destOrd="0" presId="urn:microsoft.com/office/officeart/2005/8/layout/arrow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57017-B1F4-49C2-A0D2-94E91CDFB7BF}">
      <dsp:nvSpPr>
        <dsp:cNvPr id="0" name=""/>
        <dsp:cNvSpPr/>
      </dsp:nvSpPr>
      <dsp:spPr>
        <a:xfrm>
          <a:off x="3729005" y="2652998"/>
          <a:ext cx="661339" cy="189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69" y="0"/>
              </a:lnTo>
              <a:lnTo>
                <a:pt x="330669" y="1890261"/>
              </a:lnTo>
              <a:lnTo>
                <a:pt x="661339" y="18902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09609" y="3548063"/>
        <a:ext cx="100130" cy="100130"/>
      </dsp:txXfrm>
    </dsp:sp>
    <dsp:sp modelId="{97D1C68E-F0D1-4A49-B5B1-76193D9A9603}">
      <dsp:nvSpPr>
        <dsp:cNvPr id="0" name=""/>
        <dsp:cNvSpPr/>
      </dsp:nvSpPr>
      <dsp:spPr>
        <a:xfrm>
          <a:off x="3729005" y="2652998"/>
          <a:ext cx="661339" cy="630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69" y="0"/>
              </a:lnTo>
              <a:lnTo>
                <a:pt x="330669" y="630087"/>
              </a:lnTo>
              <a:lnTo>
                <a:pt x="661339" y="6300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6839" y="2945205"/>
        <a:ext cx="45672" cy="45672"/>
      </dsp:txXfrm>
    </dsp:sp>
    <dsp:sp modelId="{5877BEED-1F07-488D-AE2B-F99693FAA9E2}">
      <dsp:nvSpPr>
        <dsp:cNvPr id="0" name=""/>
        <dsp:cNvSpPr/>
      </dsp:nvSpPr>
      <dsp:spPr>
        <a:xfrm>
          <a:off x="3729005" y="2022910"/>
          <a:ext cx="661339" cy="630087"/>
        </a:xfrm>
        <a:custGeom>
          <a:avLst/>
          <a:gdLst/>
          <a:ahLst/>
          <a:cxnLst/>
          <a:rect l="0" t="0" r="0" b="0"/>
          <a:pathLst>
            <a:path>
              <a:moveTo>
                <a:pt x="0" y="630087"/>
              </a:moveTo>
              <a:lnTo>
                <a:pt x="330669" y="630087"/>
              </a:lnTo>
              <a:lnTo>
                <a:pt x="330669" y="0"/>
              </a:lnTo>
              <a:lnTo>
                <a:pt x="6613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6839" y="2315118"/>
        <a:ext cx="45672" cy="45672"/>
      </dsp:txXfrm>
    </dsp:sp>
    <dsp:sp modelId="{0CE3EDFD-872E-4E4A-8392-B7B6E930A6EA}">
      <dsp:nvSpPr>
        <dsp:cNvPr id="0" name=""/>
        <dsp:cNvSpPr/>
      </dsp:nvSpPr>
      <dsp:spPr>
        <a:xfrm>
          <a:off x="3729005" y="762736"/>
          <a:ext cx="661339" cy="1890261"/>
        </a:xfrm>
        <a:custGeom>
          <a:avLst/>
          <a:gdLst/>
          <a:ahLst/>
          <a:cxnLst/>
          <a:rect l="0" t="0" r="0" b="0"/>
          <a:pathLst>
            <a:path>
              <a:moveTo>
                <a:pt x="0" y="1890261"/>
              </a:moveTo>
              <a:lnTo>
                <a:pt x="330669" y="1890261"/>
              </a:lnTo>
              <a:lnTo>
                <a:pt x="330669" y="0"/>
              </a:lnTo>
              <a:lnTo>
                <a:pt x="6613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09609" y="1657802"/>
        <a:ext cx="100130" cy="100130"/>
      </dsp:txXfrm>
    </dsp:sp>
    <dsp:sp modelId="{9AD37E9E-C0A5-460E-B993-246A3A2B1B98}">
      <dsp:nvSpPr>
        <dsp:cNvPr id="0" name=""/>
        <dsp:cNvSpPr/>
      </dsp:nvSpPr>
      <dsp:spPr>
        <a:xfrm rot="16200000">
          <a:off x="571937" y="2148928"/>
          <a:ext cx="5305996" cy="100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UUD 1945</a:t>
          </a:r>
          <a:endParaRPr lang="en-US" sz="6500" kern="1200" dirty="0"/>
        </a:p>
      </dsp:txBody>
      <dsp:txXfrm>
        <a:off x="571937" y="2148928"/>
        <a:ext cx="5305996" cy="1008139"/>
      </dsp:txXfrm>
    </dsp:sp>
    <dsp:sp modelId="{D91BF42A-31FF-4C86-B060-638691AFA1FC}">
      <dsp:nvSpPr>
        <dsp:cNvPr id="0" name=""/>
        <dsp:cNvSpPr/>
      </dsp:nvSpPr>
      <dsp:spPr>
        <a:xfrm>
          <a:off x="4390344" y="258667"/>
          <a:ext cx="3306696" cy="100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Pasal</a:t>
          </a:r>
          <a:r>
            <a:rPr lang="en-US" sz="2200" kern="1200" dirty="0" smtClean="0"/>
            <a:t> 27 (</a:t>
          </a:r>
          <a:r>
            <a:rPr lang="en-US" sz="2200" kern="1200" dirty="0" err="1" smtClean="0"/>
            <a:t>Kesetaraan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Warga</a:t>
          </a:r>
          <a:r>
            <a:rPr lang="en-US" sz="2200" kern="1200" dirty="0" smtClean="0"/>
            <a:t> Negara)</a:t>
          </a:r>
          <a:endParaRPr lang="en-US" sz="2200" kern="1200" dirty="0"/>
        </a:p>
      </dsp:txBody>
      <dsp:txXfrm>
        <a:off x="4390344" y="258667"/>
        <a:ext cx="3306696" cy="1008139"/>
      </dsp:txXfrm>
    </dsp:sp>
    <dsp:sp modelId="{6D0D202F-3AF9-4E4F-B3EE-9E0B971A4A36}">
      <dsp:nvSpPr>
        <dsp:cNvPr id="0" name=""/>
        <dsp:cNvSpPr/>
      </dsp:nvSpPr>
      <dsp:spPr>
        <a:xfrm>
          <a:off x="4390344" y="1518841"/>
          <a:ext cx="3306696" cy="100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Pasal</a:t>
          </a:r>
          <a:r>
            <a:rPr lang="en-US" sz="2200" kern="1200" dirty="0" smtClean="0"/>
            <a:t> 28 (</a:t>
          </a:r>
          <a:r>
            <a:rPr lang="en-US" sz="2200" kern="1200" dirty="0" err="1" smtClean="0"/>
            <a:t>Tentang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Asasi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Manusia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4390344" y="1518841"/>
        <a:ext cx="3306696" cy="1008139"/>
      </dsp:txXfrm>
    </dsp:sp>
    <dsp:sp modelId="{948393BA-61C3-4AFE-9D85-D1B125319D1E}">
      <dsp:nvSpPr>
        <dsp:cNvPr id="0" name=""/>
        <dsp:cNvSpPr/>
      </dsp:nvSpPr>
      <dsp:spPr>
        <a:xfrm>
          <a:off x="4390344" y="2779015"/>
          <a:ext cx="3306696" cy="100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Pasal</a:t>
          </a:r>
          <a:r>
            <a:rPr lang="en-US" sz="2200" kern="1200" dirty="0" smtClean="0"/>
            <a:t> 29 (</a:t>
          </a:r>
          <a:r>
            <a:rPr lang="en-US" sz="2200" kern="1200" dirty="0" err="1" smtClean="0"/>
            <a:t>Kebebasan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Beragama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4390344" y="2779015"/>
        <a:ext cx="3306696" cy="1008139"/>
      </dsp:txXfrm>
    </dsp:sp>
    <dsp:sp modelId="{4BF974D9-987C-49E9-8AAF-28A185EC7A23}">
      <dsp:nvSpPr>
        <dsp:cNvPr id="0" name=""/>
        <dsp:cNvSpPr/>
      </dsp:nvSpPr>
      <dsp:spPr>
        <a:xfrm>
          <a:off x="4390344" y="4039189"/>
          <a:ext cx="3306696" cy="1008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Pasal</a:t>
          </a:r>
          <a:r>
            <a:rPr lang="en-US" sz="2200" kern="1200" dirty="0" smtClean="0"/>
            <a:t> 30 (</a:t>
          </a:r>
          <a:r>
            <a:rPr lang="en-US" sz="2200" kern="1200" dirty="0" err="1" smtClean="0"/>
            <a:t>Hak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kewajiban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ikut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serta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pertahanan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Keamanan</a:t>
          </a:r>
          <a:r>
            <a:rPr lang="en-US" sz="2200" kern="1200" dirty="0" smtClean="0"/>
            <a:t> Negara</a:t>
          </a:r>
          <a:endParaRPr lang="en-US" sz="2200" kern="1200" dirty="0"/>
        </a:p>
      </dsp:txBody>
      <dsp:txXfrm>
        <a:off x="4390344" y="4039189"/>
        <a:ext cx="3306696" cy="1008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BFC15-60D5-44DA-90F2-A560F5C5D327}">
      <dsp:nvSpPr>
        <dsp:cNvPr id="0" name=""/>
        <dsp:cNvSpPr/>
      </dsp:nvSpPr>
      <dsp:spPr>
        <a:xfrm rot="5400000">
          <a:off x="1745534" y="2403131"/>
          <a:ext cx="2149157" cy="2446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61B60-31BC-4B95-A1D6-DB9D6166C1B4}">
      <dsp:nvSpPr>
        <dsp:cNvPr id="0" name=""/>
        <dsp:cNvSpPr/>
      </dsp:nvSpPr>
      <dsp:spPr>
        <a:xfrm>
          <a:off x="1176137" y="20747"/>
          <a:ext cx="3617916" cy="25324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Mengupayakan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menyediakan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kemudahan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berupa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bantuan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layanan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sarana</a:t>
          </a:r>
          <a:r>
            <a:rPr lang="en-US" sz="2500" kern="1200" dirty="0" smtClean="0"/>
            <a:t> agar </a:t>
          </a:r>
          <a:r>
            <a:rPr lang="en-US" sz="2500" kern="1200" dirty="0" err="1" smtClean="0"/>
            <a:t>semua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terlayani</a:t>
          </a:r>
          <a:endParaRPr lang="en-US" sz="2500" kern="1200" dirty="0"/>
        </a:p>
      </dsp:txBody>
      <dsp:txXfrm>
        <a:off x="1299782" y="144392"/>
        <a:ext cx="3370626" cy="2285134"/>
      </dsp:txXfrm>
    </dsp:sp>
    <dsp:sp modelId="{23F49FDA-A20C-4FE1-B5BA-B26A46CED5BD}">
      <dsp:nvSpPr>
        <dsp:cNvPr id="0" name=""/>
        <dsp:cNvSpPr/>
      </dsp:nvSpPr>
      <dsp:spPr>
        <a:xfrm>
          <a:off x="4794054" y="262271"/>
          <a:ext cx="2631327" cy="204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94E0C-EB65-4E90-BD79-30F6A1395C18}">
      <dsp:nvSpPr>
        <dsp:cNvPr id="0" name=""/>
        <dsp:cNvSpPr/>
      </dsp:nvSpPr>
      <dsp:spPr>
        <a:xfrm>
          <a:off x="4175774" y="2865495"/>
          <a:ext cx="3617916" cy="25324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Menyediakan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layanan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sarana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khusus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sesuai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dengan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keunikan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kebutuhan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khususnya</a:t>
          </a:r>
          <a:endParaRPr lang="en-US" sz="2500" kern="1200" dirty="0"/>
        </a:p>
      </dsp:txBody>
      <dsp:txXfrm>
        <a:off x="4299419" y="2989140"/>
        <a:ext cx="3370626" cy="22851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94C8-32F0-4DE1-BD6B-4D076A47E371}">
      <dsp:nvSpPr>
        <dsp:cNvPr id="0" name=""/>
        <dsp:cNvSpPr/>
      </dsp:nvSpPr>
      <dsp:spPr>
        <a:xfrm>
          <a:off x="1652" y="0"/>
          <a:ext cx="3524967" cy="1112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271463" lvl="0" indent="-271463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Arial" panose="020B0604020202020204" pitchFamily="34" charset="0"/>
            </a:rPr>
            <a:t>1.  </a:t>
          </a:r>
          <a:r>
            <a:rPr lang="en-US" sz="1900" kern="1200" dirty="0" err="1" smtClean="0">
              <a:cs typeface="Arial" panose="020B0604020202020204" pitchFamily="34" charset="0"/>
            </a:rPr>
            <a:t>Mewujudkan</a:t>
          </a:r>
          <a:r>
            <a:rPr lang="en-US" sz="1900" kern="1200" dirty="0" smtClean="0">
              <a:cs typeface="Arial" panose="020B0604020202020204" pitchFamily="34" charset="0"/>
            </a:rPr>
            <a:t> </a:t>
          </a:r>
          <a:r>
            <a:rPr lang="sv-SE" sz="1900" kern="1200" dirty="0" smtClean="0">
              <a:cs typeface="Arial" panose="020B0604020202020204" pitchFamily="34" charset="0"/>
            </a:rPr>
            <a:t>perluasan pelayanan dasar</a:t>
          </a:r>
          <a:endParaRPr lang="en-AU" sz="1900" kern="1200" dirty="0"/>
        </a:p>
      </dsp:txBody>
      <dsp:txXfrm>
        <a:off x="34233" y="32581"/>
        <a:ext cx="3459805" cy="1047221"/>
      </dsp:txXfrm>
    </dsp:sp>
    <dsp:sp modelId="{BAD496D0-C916-4931-95B7-1D1A56D6ADB7}">
      <dsp:nvSpPr>
        <dsp:cNvPr id="0" name=""/>
        <dsp:cNvSpPr/>
      </dsp:nvSpPr>
      <dsp:spPr>
        <a:xfrm>
          <a:off x="3879117" y="119095"/>
          <a:ext cx="747293" cy="874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/>
        </a:p>
      </dsp:txBody>
      <dsp:txXfrm>
        <a:off x="3879117" y="293933"/>
        <a:ext cx="523105" cy="524515"/>
      </dsp:txXfrm>
    </dsp:sp>
    <dsp:sp modelId="{BA8F5CCD-E1A5-426F-91E7-6D6C413CCFCA}">
      <dsp:nvSpPr>
        <dsp:cNvPr id="0" name=""/>
        <dsp:cNvSpPr/>
      </dsp:nvSpPr>
      <dsp:spPr>
        <a:xfrm>
          <a:off x="4936607" y="0"/>
          <a:ext cx="3524967" cy="1112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rehabsos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berbasis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komunitas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(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luar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panti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)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dalam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panti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sebagai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alternatif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terakhir</a:t>
          </a:r>
          <a:endParaRPr lang="en-AU" sz="1900" kern="1200" dirty="0">
            <a:latin typeface="+mn-lt"/>
          </a:endParaRPr>
        </a:p>
      </dsp:txBody>
      <dsp:txXfrm>
        <a:off x="4969188" y="32581"/>
        <a:ext cx="3459805" cy="10472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94C8-32F0-4DE1-BD6B-4D076A47E371}">
      <dsp:nvSpPr>
        <dsp:cNvPr id="0" name=""/>
        <dsp:cNvSpPr/>
      </dsp:nvSpPr>
      <dsp:spPr>
        <a:xfrm>
          <a:off x="1652" y="0"/>
          <a:ext cx="3524967" cy="1112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271463" lvl="0" indent="-271463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Arial" panose="020B0604020202020204" pitchFamily="34" charset="0"/>
            </a:rPr>
            <a:t>2.  </a:t>
          </a:r>
          <a:r>
            <a:rPr lang="en-US" sz="1900" kern="1200" dirty="0" err="1" smtClean="0">
              <a:cs typeface="Arial" panose="020B0604020202020204" pitchFamily="34" charset="0"/>
            </a:rPr>
            <a:t>Mewujudkan</a:t>
          </a:r>
          <a:r>
            <a:rPr lang="en-US" sz="1900" kern="1200" dirty="0" smtClean="0"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cs typeface="Arial" panose="020B0604020202020204" pitchFamily="34" charset="0"/>
            </a:rPr>
            <a:t>perlindungan</a:t>
          </a:r>
          <a:r>
            <a:rPr lang="en-US" sz="1900" kern="1200" dirty="0" smtClean="0"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cs typeface="Arial" panose="020B0604020202020204" pitchFamily="34" charset="0"/>
            </a:rPr>
            <a:t>sosial</a:t>
          </a:r>
          <a:r>
            <a:rPr lang="en-US" sz="1900" kern="1200" dirty="0" smtClean="0">
              <a:cs typeface="Arial" panose="020B0604020202020204" pitchFamily="34" charset="0"/>
            </a:rPr>
            <a:t> yang </a:t>
          </a:r>
          <a:r>
            <a:rPr lang="en-US" sz="1900" kern="1200" dirty="0" err="1" smtClean="0">
              <a:cs typeface="Arial" panose="020B0604020202020204" pitchFamily="34" charset="0"/>
            </a:rPr>
            <a:t>komprehensif</a:t>
          </a:r>
          <a:endParaRPr lang="en-AU" sz="1900" kern="1200" dirty="0"/>
        </a:p>
      </dsp:txBody>
      <dsp:txXfrm>
        <a:off x="34233" y="32581"/>
        <a:ext cx="3459805" cy="1047221"/>
      </dsp:txXfrm>
    </dsp:sp>
    <dsp:sp modelId="{BAD496D0-C916-4931-95B7-1D1A56D6ADB7}">
      <dsp:nvSpPr>
        <dsp:cNvPr id="0" name=""/>
        <dsp:cNvSpPr/>
      </dsp:nvSpPr>
      <dsp:spPr>
        <a:xfrm>
          <a:off x="3879117" y="119095"/>
          <a:ext cx="747293" cy="874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>
        <a:off x="3879117" y="293933"/>
        <a:ext cx="523105" cy="524515"/>
      </dsp:txXfrm>
    </dsp:sp>
    <dsp:sp modelId="{BA8F5CCD-E1A5-426F-91E7-6D6C413CCFCA}">
      <dsp:nvSpPr>
        <dsp:cNvPr id="0" name=""/>
        <dsp:cNvSpPr/>
      </dsp:nvSpPr>
      <dsp:spPr>
        <a:xfrm>
          <a:off x="4936607" y="0"/>
          <a:ext cx="3524967" cy="111238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pemenuhan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kebutuhan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dasar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,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hak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dasar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inklusivitas</a:t>
          </a:r>
          <a:endParaRPr lang="en-AU" sz="1900" kern="1200" dirty="0">
            <a:latin typeface="+mn-lt"/>
          </a:endParaRPr>
        </a:p>
      </dsp:txBody>
      <dsp:txXfrm>
        <a:off x="4969188" y="32581"/>
        <a:ext cx="3459805" cy="10472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94C8-32F0-4DE1-BD6B-4D076A47E371}">
      <dsp:nvSpPr>
        <dsp:cNvPr id="0" name=""/>
        <dsp:cNvSpPr/>
      </dsp:nvSpPr>
      <dsp:spPr>
        <a:xfrm>
          <a:off x="1652" y="0"/>
          <a:ext cx="3524967" cy="1112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271463" lvl="0" indent="-271463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cs typeface="Arial" panose="020B0604020202020204" pitchFamily="34" charset="0"/>
            </a:rPr>
            <a:t>3.  </a:t>
          </a:r>
          <a:r>
            <a:rPr lang="en-US" sz="19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Mengembangkan</a:t>
          </a:r>
          <a:r>
            <a:rPr lang="en-US" sz="19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penghidupan</a:t>
          </a:r>
          <a:r>
            <a:rPr lang="en-US" sz="19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berkelanjutan</a:t>
          </a:r>
          <a:endParaRPr lang="en-AU" sz="1900" kern="1200" dirty="0">
            <a:solidFill>
              <a:schemeClr val="tx1"/>
            </a:solidFill>
            <a:latin typeface="+mn-lt"/>
          </a:endParaRPr>
        </a:p>
      </dsp:txBody>
      <dsp:txXfrm>
        <a:off x="34233" y="32581"/>
        <a:ext cx="3459805" cy="1047221"/>
      </dsp:txXfrm>
    </dsp:sp>
    <dsp:sp modelId="{BAD496D0-C916-4931-95B7-1D1A56D6ADB7}">
      <dsp:nvSpPr>
        <dsp:cNvPr id="0" name=""/>
        <dsp:cNvSpPr/>
      </dsp:nvSpPr>
      <dsp:spPr>
        <a:xfrm>
          <a:off x="3879117" y="119095"/>
          <a:ext cx="747293" cy="874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>
        <a:off x="3879117" y="293933"/>
        <a:ext cx="523105" cy="524515"/>
      </dsp:txXfrm>
    </dsp:sp>
    <dsp:sp modelId="{BA8F5CCD-E1A5-426F-91E7-6D6C413CCFCA}">
      <dsp:nvSpPr>
        <dsp:cNvPr id="0" name=""/>
        <dsp:cNvSpPr/>
      </dsp:nvSpPr>
      <dsp:spPr>
        <a:xfrm>
          <a:off x="4936607" y="0"/>
          <a:ext cx="3524967" cy="111238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Melalui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pendampingan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,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pelatihan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dan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bantuan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stimulan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usaha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ekonomi</a:t>
          </a:r>
          <a:r>
            <a:rPr lang="en-US" sz="19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900" kern="1200" dirty="0" err="1" smtClean="0">
              <a:latin typeface="+mn-lt"/>
              <a:cs typeface="Arial" panose="020B0604020202020204" pitchFamily="34" charset="0"/>
            </a:rPr>
            <a:t>produktif</a:t>
          </a:r>
          <a:endParaRPr lang="en-AU" sz="1900" kern="1200" dirty="0">
            <a:latin typeface="+mn-lt"/>
          </a:endParaRPr>
        </a:p>
      </dsp:txBody>
      <dsp:txXfrm>
        <a:off x="4969188" y="32581"/>
        <a:ext cx="3459805" cy="10472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C21DA-F17C-4FA1-B0D4-821A33FC076A}">
      <dsp:nvSpPr>
        <dsp:cNvPr id="0" name=""/>
        <dsp:cNvSpPr/>
      </dsp:nvSpPr>
      <dsp:spPr>
        <a:xfrm>
          <a:off x="89804" y="0"/>
          <a:ext cx="2186608" cy="304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8A7BE-D7F6-428D-BDCC-E46C250C2AEA}">
      <dsp:nvSpPr>
        <dsp:cNvPr id="0" name=""/>
        <dsp:cNvSpPr/>
      </dsp:nvSpPr>
      <dsp:spPr>
        <a:xfrm>
          <a:off x="1077684" y="304800"/>
          <a:ext cx="1421295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Keputuasaan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keluarga</a:t>
          </a:r>
          <a:endParaRPr lang="en-US" sz="1100" kern="1200" dirty="0"/>
        </a:p>
      </dsp:txBody>
      <dsp:txXfrm>
        <a:off x="1112906" y="340022"/>
        <a:ext cx="1350851" cy="651074"/>
      </dsp:txXfrm>
    </dsp:sp>
    <dsp:sp modelId="{9236D0E1-C1A7-4BE3-BA20-0774D7A32CBD}">
      <dsp:nvSpPr>
        <dsp:cNvPr id="0" name=""/>
        <dsp:cNvSpPr/>
      </dsp:nvSpPr>
      <dsp:spPr>
        <a:xfrm>
          <a:off x="1093304" y="1118145"/>
          <a:ext cx="1421295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Tidak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jaminan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keberlanjutan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layanan</a:t>
          </a:r>
          <a:endParaRPr lang="en-US" sz="1100" kern="1200" dirty="0"/>
        </a:p>
      </dsp:txBody>
      <dsp:txXfrm>
        <a:off x="1128526" y="1153367"/>
        <a:ext cx="1350851" cy="651074"/>
      </dsp:txXfrm>
    </dsp:sp>
    <dsp:sp modelId="{4E5CD0C7-D1E2-4309-B908-53489DC8F142}">
      <dsp:nvSpPr>
        <dsp:cNvPr id="0" name=""/>
        <dsp:cNvSpPr/>
      </dsp:nvSpPr>
      <dsp:spPr>
        <a:xfrm>
          <a:off x="1093304" y="1929854"/>
          <a:ext cx="1421295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err="1" smtClean="0"/>
            <a:t>Akses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layanan</a:t>
          </a:r>
          <a:r>
            <a:rPr lang="en-US" sz="1100" kern="1200" dirty="0" smtClean="0"/>
            <a:t> minim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128526" y="1965076"/>
        <a:ext cx="1350851" cy="6510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5BB6D-0EFA-4CB0-BD72-0ADD06C11262}">
      <dsp:nvSpPr>
        <dsp:cNvPr id="0" name=""/>
        <dsp:cNvSpPr/>
      </dsp:nvSpPr>
      <dsp:spPr>
        <a:xfrm>
          <a:off x="96055" y="1066"/>
          <a:ext cx="1408089" cy="39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PROMOTIF</a:t>
          </a:r>
          <a:endParaRPr lang="en-US" sz="1700" kern="1200" dirty="0"/>
        </a:p>
      </dsp:txBody>
      <dsp:txXfrm>
        <a:off x="107676" y="12687"/>
        <a:ext cx="1384847" cy="373533"/>
      </dsp:txXfrm>
    </dsp:sp>
    <dsp:sp modelId="{B884D4AB-792C-4195-8E68-EC4DEDCBA216}">
      <dsp:nvSpPr>
        <dsp:cNvPr id="0" name=""/>
        <dsp:cNvSpPr/>
      </dsp:nvSpPr>
      <dsp:spPr>
        <a:xfrm rot="5400000">
          <a:off x="725704" y="407761"/>
          <a:ext cx="148790" cy="178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746535" y="422641"/>
        <a:ext cx="107129" cy="104153"/>
      </dsp:txXfrm>
    </dsp:sp>
    <dsp:sp modelId="{7B1BA1D5-BE73-4910-9168-72FEC31FA412}">
      <dsp:nvSpPr>
        <dsp:cNvPr id="0" name=""/>
        <dsp:cNvSpPr/>
      </dsp:nvSpPr>
      <dsp:spPr>
        <a:xfrm>
          <a:off x="96055" y="596230"/>
          <a:ext cx="1408089" cy="39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PREVENTIF</a:t>
          </a:r>
          <a:endParaRPr lang="en-US" sz="1700" kern="1200" dirty="0"/>
        </a:p>
      </dsp:txBody>
      <dsp:txXfrm>
        <a:off x="107676" y="607851"/>
        <a:ext cx="1384847" cy="373533"/>
      </dsp:txXfrm>
    </dsp:sp>
    <dsp:sp modelId="{C1012F74-C59D-4471-9818-05ACF58F97B7}">
      <dsp:nvSpPr>
        <dsp:cNvPr id="0" name=""/>
        <dsp:cNvSpPr/>
      </dsp:nvSpPr>
      <dsp:spPr>
        <a:xfrm rot="5400000">
          <a:off x="718264" y="1012844"/>
          <a:ext cx="163670" cy="178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746535" y="1020284"/>
        <a:ext cx="107129" cy="114569"/>
      </dsp:txXfrm>
    </dsp:sp>
    <dsp:sp modelId="{6C4FEA1F-A5A0-415D-A758-E91E5B6C9B4A}">
      <dsp:nvSpPr>
        <dsp:cNvPr id="0" name=""/>
        <dsp:cNvSpPr/>
      </dsp:nvSpPr>
      <dsp:spPr>
        <a:xfrm>
          <a:off x="96055" y="1211232"/>
          <a:ext cx="1408089" cy="39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KURATIF</a:t>
          </a:r>
          <a:endParaRPr lang="en-US" sz="1700" kern="1200" dirty="0"/>
        </a:p>
      </dsp:txBody>
      <dsp:txXfrm>
        <a:off x="107676" y="1222853"/>
        <a:ext cx="1384847" cy="373533"/>
      </dsp:txXfrm>
    </dsp:sp>
    <dsp:sp modelId="{C608542A-8D50-4CB9-94E5-55FE80E586B2}">
      <dsp:nvSpPr>
        <dsp:cNvPr id="0" name=""/>
        <dsp:cNvSpPr/>
      </dsp:nvSpPr>
      <dsp:spPr>
        <a:xfrm rot="5400000">
          <a:off x="733144" y="1608008"/>
          <a:ext cx="133911" cy="178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746536" y="1630327"/>
        <a:ext cx="107129" cy="93738"/>
      </dsp:txXfrm>
    </dsp:sp>
    <dsp:sp modelId="{4FD6C0B2-B19F-48B8-AA96-FE01B8314F72}">
      <dsp:nvSpPr>
        <dsp:cNvPr id="0" name=""/>
        <dsp:cNvSpPr/>
      </dsp:nvSpPr>
      <dsp:spPr>
        <a:xfrm>
          <a:off x="96055" y="1786557"/>
          <a:ext cx="1408089" cy="39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REHABILITATIF</a:t>
          </a:r>
          <a:endParaRPr lang="en-US" sz="1700" kern="1200" dirty="0"/>
        </a:p>
      </dsp:txBody>
      <dsp:txXfrm>
        <a:off x="107676" y="1798178"/>
        <a:ext cx="1384847" cy="3735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1869-2243-46AA-A325-9F65CC104F20}">
      <dsp:nvSpPr>
        <dsp:cNvPr id="0" name=""/>
        <dsp:cNvSpPr/>
      </dsp:nvSpPr>
      <dsp:spPr>
        <a:xfrm>
          <a:off x="1143" y="14922"/>
          <a:ext cx="1766887" cy="706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Fakta</a:t>
          </a:r>
          <a:r>
            <a:rPr lang="en-US" sz="1500" kern="1200" dirty="0" smtClean="0"/>
            <a:t> 58.000 org </a:t>
          </a:r>
          <a:r>
            <a:rPr lang="en-US" sz="1500" kern="1200" dirty="0" err="1" smtClean="0"/>
            <a:t>pernah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dipasung</a:t>
          </a:r>
          <a:endParaRPr lang="en-US" sz="1500" kern="1200" dirty="0"/>
        </a:p>
      </dsp:txBody>
      <dsp:txXfrm>
        <a:off x="354520" y="14922"/>
        <a:ext cx="1060133" cy="706754"/>
      </dsp:txXfrm>
    </dsp:sp>
    <dsp:sp modelId="{2645952E-6091-4507-A1CB-0CFA0790C841}">
      <dsp:nvSpPr>
        <dsp:cNvPr id="0" name=""/>
        <dsp:cNvSpPr/>
      </dsp:nvSpPr>
      <dsp:spPr>
        <a:xfrm>
          <a:off x="1538335" y="74996"/>
          <a:ext cx="1466516" cy="586606"/>
        </a:xfrm>
        <a:prstGeom prst="chevron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Respon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pemerintah</a:t>
          </a:r>
          <a:endParaRPr lang="en-US" sz="1400" kern="1200" dirty="0"/>
        </a:p>
      </dsp:txBody>
      <dsp:txXfrm>
        <a:off x="1831638" y="74996"/>
        <a:ext cx="879910" cy="586606"/>
      </dsp:txXfrm>
    </dsp:sp>
    <dsp:sp modelId="{E6E7DF9E-973B-43DF-9A3E-7E4EBA02FEB1}">
      <dsp:nvSpPr>
        <dsp:cNvPr id="0" name=""/>
        <dsp:cNvSpPr/>
      </dsp:nvSpPr>
      <dsp:spPr>
        <a:xfrm>
          <a:off x="2799539" y="74996"/>
          <a:ext cx="1466516" cy="5866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UU 18 </a:t>
          </a:r>
          <a:r>
            <a:rPr lang="en-US" sz="1400" kern="1200" dirty="0" err="1" smtClean="0"/>
            <a:t>Tahun</a:t>
          </a:r>
          <a:r>
            <a:rPr lang="en-US" sz="1400" kern="1200" dirty="0" smtClean="0"/>
            <a:t> 2014</a:t>
          </a:r>
          <a:endParaRPr lang="en-US" sz="1400" kern="1200" dirty="0"/>
        </a:p>
      </dsp:txBody>
      <dsp:txXfrm>
        <a:off x="3092842" y="74996"/>
        <a:ext cx="879910" cy="5866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3DD4D-1B7A-488A-9482-41E54360AD68}">
      <dsp:nvSpPr>
        <dsp:cNvPr id="0" name=""/>
        <dsp:cNvSpPr/>
      </dsp:nvSpPr>
      <dsp:spPr>
        <a:xfrm>
          <a:off x="308609" y="0"/>
          <a:ext cx="3497580" cy="1803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C4C2-476F-4DDF-A21D-347B0E4DB57D}">
      <dsp:nvSpPr>
        <dsp:cNvPr id="0" name=""/>
        <dsp:cNvSpPr/>
      </dsp:nvSpPr>
      <dsp:spPr>
        <a:xfrm>
          <a:off x="116833" y="541020"/>
          <a:ext cx="1234440" cy="72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FF0000"/>
              </a:solidFill>
            </a:rPr>
            <a:t>Pasung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152047" y="576234"/>
        <a:ext cx="1164012" cy="650932"/>
      </dsp:txXfrm>
    </dsp:sp>
    <dsp:sp modelId="{F742A40E-2D0B-4730-A72B-AEDB3CF0E8BB}">
      <dsp:nvSpPr>
        <dsp:cNvPr id="0" name=""/>
        <dsp:cNvSpPr/>
      </dsp:nvSpPr>
      <dsp:spPr>
        <a:xfrm>
          <a:off x="1440179" y="541020"/>
          <a:ext cx="1234440" cy="72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2060"/>
              </a:solidFill>
            </a:rPr>
            <a:t>Rehabilitasi</a:t>
          </a:r>
          <a:r>
            <a:rPr lang="en-US" sz="1500" kern="1200" dirty="0" smtClean="0">
              <a:solidFill>
                <a:srgbClr val="002060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2060"/>
              </a:solidFill>
            </a:rPr>
            <a:t>Psikiatri</a:t>
          </a:r>
          <a:endParaRPr lang="en-US" sz="1500" kern="1200" dirty="0">
            <a:solidFill>
              <a:srgbClr val="002060"/>
            </a:solidFill>
          </a:endParaRPr>
        </a:p>
      </dsp:txBody>
      <dsp:txXfrm>
        <a:off x="1475393" y="576234"/>
        <a:ext cx="1164012" cy="650932"/>
      </dsp:txXfrm>
    </dsp:sp>
    <dsp:sp modelId="{63904286-311D-4316-981C-85EBF6499023}">
      <dsp:nvSpPr>
        <dsp:cNvPr id="0" name=""/>
        <dsp:cNvSpPr/>
      </dsp:nvSpPr>
      <dsp:spPr>
        <a:xfrm>
          <a:off x="2763526" y="541020"/>
          <a:ext cx="1234440" cy="72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2060"/>
              </a:solidFill>
            </a:rPr>
            <a:t>Rehabilitasi</a:t>
          </a:r>
          <a:r>
            <a:rPr lang="en-US" sz="1500" kern="1200" dirty="0" smtClean="0">
              <a:solidFill>
                <a:srgbClr val="002060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2060"/>
              </a:solidFill>
            </a:rPr>
            <a:t>Sosial</a:t>
          </a:r>
          <a:endParaRPr lang="en-US" sz="1500" kern="1200" dirty="0">
            <a:solidFill>
              <a:srgbClr val="002060"/>
            </a:solidFill>
          </a:endParaRPr>
        </a:p>
      </dsp:txBody>
      <dsp:txXfrm>
        <a:off x="2798740" y="576234"/>
        <a:ext cx="1164012" cy="6509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588E-5CBF-4C42-8847-E0DC63B41DB8}">
      <dsp:nvSpPr>
        <dsp:cNvPr id="0" name=""/>
        <dsp:cNvSpPr/>
      </dsp:nvSpPr>
      <dsp:spPr>
        <a:xfrm>
          <a:off x="0" y="-23999"/>
          <a:ext cx="1339676" cy="263879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REGULASI</a:t>
          </a:r>
          <a:endParaRPr lang="en-US" sz="1500" b="1" kern="1200" dirty="0">
            <a:solidFill>
              <a:srgbClr val="002060"/>
            </a:solidFill>
          </a:endParaRPr>
        </a:p>
      </dsp:txBody>
      <dsp:txXfrm rot="16200000">
        <a:off x="-947939" y="923940"/>
        <a:ext cx="2163814" cy="267935"/>
      </dsp:txXfrm>
    </dsp:sp>
    <dsp:sp modelId="{C93EFC19-4D1C-4A60-80C2-84710C410DEF}">
      <dsp:nvSpPr>
        <dsp:cNvPr id="0" name=""/>
        <dsp:cNvSpPr/>
      </dsp:nvSpPr>
      <dsp:spPr>
        <a:xfrm>
          <a:off x="267935" y="-23999"/>
          <a:ext cx="998058" cy="26387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noProof="0" dirty="0" smtClean="0">
              <a:solidFill>
                <a:srgbClr val="FF0000"/>
              </a:solidFill>
            </a:rPr>
            <a:t>Permensos tentang Standar Rehsos PDM</a:t>
          </a:r>
          <a:endParaRPr lang="id-ID" sz="1200" kern="1200" noProof="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noProof="0" dirty="0" smtClean="0">
              <a:solidFill>
                <a:srgbClr val="FF0000"/>
              </a:solidFill>
            </a:rPr>
            <a:t>Permensos tentang Standar Lembaga </a:t>
          </a:r>
          <a:r>
            <a:rPr lang="en-US" sz="1200" kern="1200" noProof="0" dirty="0" smtClean="0">
              <a:solidFill>
                <a:srgbClr val="FF0000"/>
              </a:solidFill>
            </a:rPr>
            <a:t> </a:t>
          </a:r>
          <a:r>
            <a:rPr lang="id-ID" sz="1200" kern="1200" noProof="0" dirty="0" smtClean="0">
              <a:solidFill>
                <a:srgbClr val="FF0000"/>
              </a:solidFill>
            </a:rPr>
            <a:t>Rehabsos PDM</a:t>
          </a:r>
          <a:endParaRPr lang="id-ID" sz="1200" kern="1200" noProof="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noProof="0" dirty="0" smtClean="0">
              <a:solidFill>
                <a:srgbClr val="FF0000"/>
              </a:solidFill>
            </a:rPr>
            <a:t>Akreditasi lembaga  Rehsos PDM</a:t>
          </a:r>
          <a:endParaRPr lang="id-ID" sz="1200" kern="1200" noProof="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noProof="0" dirty="0" smtClean="0">
              <a:solidFill>
                <a:srgbClr val="FF0000"/>
              </a:solidFill>
            </a:rPr>
            <a:t>P</a:t>
          </a:r>
          <a:r>
            <a:rPr lang="en-US" sz="1200" kern="1200" noProof="0" dirty="0" err="1" smtClean="0">
              <a:solidFill>
                <a:srgbClr val="FF0000"/>
              </a:solidFill>
            </a:rPr>
            <a:t>erijinan</a:t>
          </a:r>
          <a:r>
            <a:rPr lang="en-US" sz="1200" kern="1200" noProof="0" dirty="0" smtClean="0">
              <a:solidFill>
                <a:srgbClr val="FF0000"/>
              </a:solidFill>
            </a:rPr>
            <a:t>, P</a:t>
          </a:r>
          <a:r>
            <a:rPr lang="id-ID" sz="1200" kern="1200" noProof="0" dirty="0" smtClean="0">
              <a:solidFill>
                <a:srgbClr val="FF0000"/>
              </a:solidFill>
            </a:rPr>
            <a:t>engawasan</a:t>
          </a:r>
          <a:r>
            <a:rPr lang="en-US" sz="1200" kern="1200" noProof="0" dirty="0" smtClean="0">
              <a:solidFill>
                <a:srgbClr val="FF0000"/>
              </a:solidFill>
            </a:rPr>
            <a:t>, M</a:t>
          </a:r>
          <a:r>
            <a:rPr lang="id-ID" sz="1200" kern="1200" noProof="0" dirty="0" smtClean="0">
              <a:solidFill>
                <a:srgbClr val="FF0000"/>
              </a:solidFill>
            </a:rPr>
            <a:t>onitoring dan </a:t>
          </a:r>
          <a:r>
            <a:rPr lang="en-US" sz="1200" kern="1200" noProof="0" dirty="0" smtClean="0">
              <a:solidFill>
                <a:srgbClr val="FF0000"/>
              </a:solidFill>
            </a:rPr>
            <a:t>E</a:t>
          </a:r>
          <a:r>
            <a:rPr lang="id-ID" sz="1200" kern="1200" noProof="0" dirty="0" smtClean="0">
              <a:solidFill>
                <a:srgbClr val="FF0000"/>
              </a:solidFill>
            </a:rPr>
            <a:t>valuasi</a:t>
          </a:r>
          <a:endParaRPr lang="id-ID" sz="1200" kern="1200" noProof="0" dirty="0">
            <a:solidFill>
              <a:srgbClr val="FF0000"/>
            </a:solidFill>
          </a:endParaRPr>
        </a:p>
      </dsp:txBody>
      <dsp:txXfrm>
        <a:off x="267935" y="-23999"/>
        <a:ext cx="998058" cy="2638798"/>
      </dsp:txXfrm>
    </dsp:sp>
    <dsp:sp modelId="{85B72D3C-46FF-41E0-8367-0692C5E0EC58}">
      <dsp:nvSpPr>
        <dsp:cNvPr id="0" name=""/>
        <dsp:cNvSpPr/>
      </dsp:nvSpPr>
      <dsp:spPr>
        <a:xfrm>
          <a:off x="1408468" y="2"/>
          <a:ext cx="1339676" cy="25907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SDM KESOS </a:t>
          </a:r>
          <a:r>
            <a:rPr lang="id-ID" sz="1400" b="1" kern="1200" noProof="0" dirty="0" smtClean="0">
              <a:solidFill>
                <a:srgbClr val="002060"/>
              </a:solidFill>
            </a:rPr>
            <a:t>BIDANG KESWA</a:t>
          </a:r>
          <a:endParaRPr lang="id-ID" sz="1400" b="1" kern="1200" noProof="0" dirty="0">
            <a:solidFill>
              <a:srgbClr val="002060"/>
            </a:solidFill>
          </a:endParaRPr>
        </a:p>
      </dsp:txBody>
      <dsp:txXfrm rot="16200000">
        <a:off x="480210" y="928260"/>
        <a:ext cx="2124451" cy="267935"/>
      </dsp:txXfrm>
    </dsp:sp>
    <dsp:sp modelId="{EBB528E2-55A3-44E6-9947-660CB7A5CBAE}">
      <dsp:nvSpPr>
        <dsp:cNvPr id="0" name=""/>
        <dsp:cNvSpPr/>
      </dsp:nvSpPr>
      <dsp:spPr>
        <a:xfrm rot="5400000">
          <a:off x="1276989" y="1253156"/>
          <a:ext cx="236165" cy="2009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A49FB-06A3-4F55-9B50-D3269849FE68}">
      <dsp:nvSpPr>
        <dsp:cNvPr id="0" name=""/>
        <dsp:cNvSpPr/>
      </dsp:nvSpPr>
      <dsp:spPr>
        <a:xfrm>
          <a:off x="1676403" y="2"/>
          <a:ext cx="998058" cy="2590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Kurikulum 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Diklat 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Uji Kompetensi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Sertifikasi</a:t>
          </a:r>
          <a:endParaRPr lang="id-ID" sz="1400" kern="1200" noProof="0" dirty="0">
            <a:solidFill>
              <a:srgbClr val="FF0000"/>
            </a:solidFill>
          </a:endParaRPr>
        </a:p>
      </dsp:txBody>
      <dsp:txXfrm>
        <a:off x="1676403" y="2"/>
        <a:ext cx="998058" cy="2590794"/>
      </dsp:txXfrm>
    </dsp:sp>
    <dsp:sp modelId="{1C851007-335C-4158-8733-3577E8B65263}">
      <dsp:nvSpPr>
        <dsp:cNvPr id="0" name=""/>
        <dsp:cNvSpPr/>
      </dsp:nvSpPr>
      <dsp:spPr>
        <a:xfrm>
          <a:off x="2774938" y="-23999"/>
          <a:ext cx="1109452" cy="25907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PROGRAM REHSOS PDM</a:t>
          </a:r>
          <a:endParaRPr lang="en-US" sz="1400" b="1" kern="1200" dirty="0">
            <a:solidFill>
              <a:srgbClr val="002060"/>
            </a:solidFill>
          </a:endParaRPr>
        </a:p>
      </dsp:txBody>
      <dsp:txXfrm rot="16200000">
        <a:off x="1823657" y="927281"/>
        <a:ext cx="2124451" cy="221890"/>
      </dsp:txXfrm>
    </dsp:sp>
    <dsp:sp modelId="{335E65D6-12BE-4440-A793-D3DF6E414F30}">
      <dsp:nvSpPr>
        <dsp:cNvPr id="0" name=""/>
        <dsp:cNvSpPr/>
      </dsp:nvSpPr>
      <dsp:spPr>
        <a:xfrm rot="5400000">
          <a:off x="2663554" y="1253156"/>
          <a:ext cx="236165" cy="2009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66359-13F2-44E1-95C5-3059538D5FC4}">
      <dsp:nvSpPr>
        <dsp:cNvPr id="0" name=""/>
        <dsp:cNvSpPr/>
      </dsp:nvSpPr>
      <dsp:spPr>
        <a:xfrm>
          <a:off x="3013520" y="-23999"/>
          <a:ext cx="826542" cy="2590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solidFill>
                <a:srgbClr val="FF0000"/>
              </a:solidFill>
            </a:rPr>
            <a:t>Rumah</a:t>
          </a:r>
          <a:r>
            <a:rPr lang="en-US" sz="1400" kern="1200" noProof="0" dirty="0" smtClean="0">
              <a:solidFill>
                <a:srgbClr val="FF0000"/>
              </a:solidFill>
            </a:rPr>
            <a:t> </a:t>
          </a:r>
          <a:r>
            <a:rPr lang="en-US" sz="1400" kern="1200" noProof="0" dirty="0" err="1" smtClean="0">
              <a:solidFill>
                <a:srgbClr val="FF0000"/>
              </a:solidFill>
            </a:rPr>
            <a:t>Transisi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FF0000"/>
              </a:solidFill>
            </a:rPr>
            <a:t>UPT/UPTD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UILS</a:t>
          </a:r>
          <a:endParaRPr lang="id-ID" sz="1400" kern="1200" noProof="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noProof="0" dirty="0" smtClean="0">
              <a:solidFill>
                <a:srgbClr val="FF0000"/>
              </a:solidFill>
            </a:rPr>
            <a:t>Pos Rehsos</a:t>
          </a:r>
          <a:endParaRPr lang="id-ID" sz="1400" kern="1200" noProof="0" dirty="0">
            <a:solidFill>
              <a:srgbClr val="FF0000"/>
            </a:solidFill>
          </a:endParaRPr>
        </a:p>
      </dsp:txBody>
      <dsp:txXfrm>
        <a:off x="3013520" y="-23999"/>
        <a:ext cx="826542" cy="259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603F-2731-4F78-B300-856119BF673F}">
      <dsp:nvSpPr>
        <dsp:cNvPr id="0" name=""/>
        <dsp:cNvSpPr/>
      </dsp:nvSpPr>
      <dsp:spPr>
        <a:xfrm>
          <a:off x="635388" y="77367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effectLst/>
              <a:latin typeface="+mj-lt"/>
            </a:rPr>
            <a:t>KEMISKINAN</a:t>
          </a:r>
          <a:endParaRPr lang="en-US" sz="3600" b="0" kern="1200" dirty="0">
            <a:effectLst/>
            <a:latin typeface="+mj-lt"/>
          </a:endParaRPr>
        </a:p>
      </dsp:txBody>
      <dsp:txXfrm>
        <a:off x="635388" y="163744"/>
        <a:ext cx="8538262" cy="518262"/>
      </dsp:txXfrm>
    </dsp:sp>
    <dsp:sp modelId="{B2141585-B000-41F8-9DE0-806C0D2A30A2}">
      <dsp:nvSpPr>
        <dsp:cNvPr id="0" name=""/>
        <dsp:cNvSpPr/>
      </dsp:nvSpPr>
      <dsp:spPr>
        <a:xfrm>
          <a:off x="49354" y="4623"/>
          <a:ext cx="586033" cy="691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effectLst/>
              <a:latin typeface="+mj-lt"/>
            </a:rPr>
            <a:t>1</a:t>
          </a:r>
          <a:endParaRPr lang="en-US" sz="4000" b="0" kern="1200" dirty="0">
            <a:effectLst/>
            <a:latin typeface="+mj-lt"/>
          </a:endParaRPr>
        </a:p>
      </dsp:txBody>
      <dsp:txXfrm>
        <a:off x="77962" y="33231"/>
        <a:ext cx="528817" cy="633800"/>
      </dsp:txXfrm>
    </dsp:sp>
    <dsp:sp modelId="{1775DC34-C62A-426D-9DC9-94205D6D16F5}">
      <dsp:nvSpPr>
        <dsp:cNvPr id="0" name=""/>
        <dsp:cNvSpPr/>
      </dsp:nvSpPr>
      <dsp:spPr>
        <a:xfrm>
          <a:off x="635388" y="837485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200"/>
            <a:satOff val="-3969"/>
            <a:lumOff val="-41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200"/>
              <a:satOff val="-3969"/>
              <a:lumOff val="-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effectLst/>
              <a:latin typeface="+mj-lt"/>
            </a:rPr>
            <a:t>KETERLANTARAN</a:t>
          </a:r>
          <a:endParaRPr lang="en-US" sz="3600" b="0" kern="1200" dirty="0">
            <a:effectLst/>
            <a:latin typeface="+mj-lt"/>
          </a:endParaRPr>
        </a:p>
      </dsp:txBody>
      <dsp:txXfrm>
        <a:off x="635388" y="923862"/>
        <a:ext cx="8538262" cy="518262"/>
      </dsp:txXfrm>
    </dsp:sp>
    <dsp:sp modelId="{18D258E6-10D8-4A04-B35B-D522321AF663}">
      <dsp:nvSpPr>
        <dsp:cNvPr id="0" name=""/>
        <dsp:cNvSpPr/>
      </dsp:nvSpPr>
      <dsp:spPr>
        <a:xfrm>
          <a:off x="49354" y="764742"/>
          <a:ext cx="586033" cy="691016"/>
        </a:xfrm>
        <a:prstGeom prst="round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2</a:t>
          </a:r>
          <a:endParaRPr lang="en-US" sz="4000" b="0" kern="1200">
            <a:effectLst/>
            <a:latin typeface="+mj-lt"/>
          </a:endParaRPr>
        </a:p>
      </dsp:txBody>
      <dsp:txXfrm>
        <a:off x="77962" y="793350"/>
        <a:ext cx="528817" cy="633800"/>
      </dsp:txXfrm>
    </dsp:sp>
    <dsp:sp modelId="{4A1826E4-798C-4F99-8414-4AE284ACE960}">
      <dsp:nvSpPr>
        <dsp:cNvPr id="0" name=""/>
        <dsp:cNvSpPr/>
      </dsp:nvSpPr>
      <dsp:spPr>
        <a:xfrm>
          <a:off x="635388" y="1597604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effectLst/>
              <a:latin typeface="+mj-lt"/>
            </a:rPr>
            <a:t>KEDISABILITASAN</a:t>
          </a:r>
          <a:endParaRPr lang="en-US" sz="3600" b="0" kern="1200" dirty="0">
            <a:effectLst/>
            <a:latin typeface="+mj-lt"/>
          </a:endParaRPr>
        </a:p>
      </dsp:txBody>
      <dsp:txXfrm>
        <a:off x="635388" y="1683981"/>
        <a:ext cx="8538262" cy="518262"/>
      </dsp:txXfrm>
    </dsp:sp>
    <dsp:sp modelId="{6A0279AF-2EBA-4296-854C-754DB6DEA282}">
      <dsp:nvSpPr>
        <dsp:cNvPr id="0" name=""/>
        <dsp:cNvSpPr/>
      </dsp:nvSpPr>
      <dsp:spPr>
        <a:xfrm>
          <a:off x="49354" y="1524860"/>
          <a:ext cx="586033" cy="691016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3</a:t>
          </a:r>
          <a:endParaRPr lang="en-US" sz="4000" b="0" kern="1200">
            <a:effectLst/>
            <a:latin typeface="+mj-lt"/>
          </a:endParaRPr>
        </a:p>
      </dsp:txBody>
      <dsp:txXfrm>
        <a:off x="77962" y="1553468"/>
        <a:ext cx="528817" cy="633800"/>
      </dsp:txXfrm>
    </dsp:sp>
    <dsp:sp modelId="{1B4C7FC3-ECF5-4EE7-9C9F-128C139124B5}">
      <dsp:nvSpPr>
        <dsp:cNvPr id="0" name=""/>
        <dsp:cNvSpPr/>
      </dsp:nvSpPr>
      <dsp:spPr>
        <a:xfrm>
          <a:off x="635388" y="2357722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smtClean="0">
              <a:effectLst/>
              <a:latin typeface="+mj-lt"/>
            </a:rPr>
            <a:t>KETUNAAN SOSIAL</a:t>
          </a:r>
          <a:endParaRPr lang="en-US" sz="3600" b="0" kern="1200">
            <a:effectLst/>
            <a:latin typeface="+mj-lt"/>
          </a:endParaRPr>
        </a:p>
      </dsp:txBody>
      <dsp:txXfrm>
        <a:off x="635388" y="2444099"/>
        <a:ext cx="8538262" cy="518262"/>
      </dsp:txXfrm>
    </dsp:sp>
    <dsp:sp modelId="{211976F8-0ABA-49C4-832A-EA305BE52649}">
      <dsp:nvSpPr>
        <dsp:cNvPr id="0" name=""/>
        <dsp:cNvSpPr/>
      </dsp:nvSpPr>
      <dsp:spPr>
        <a:xfrm>
          <a:off x="49354" y="2284979"/>
          <a:ext cx="586033" cy="691016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4</a:t>
          </a:r>
          <a:endParaRPr lang="en-US" sz="4000" b="0" kern="1200">
            <a:effectLst/>
            <a:latin typeface="+mj-lt"/>
          </a:endParaRPr>
        </a:p>
      </dsp:txBody>
      <dsp:txXfrm>
        <a:off x="77962" y="2313587"/>
        <a:ext cx="528817" cy="633800"/>
      </dsp:txXfrm>
    </dsp:sp>
    <dsp:sp modelId="{DE2F9254-5729-4275-AACF-C2214E5556B9}">
      <dsp:nvSpPr>
        <dsp:cNvPr id="0" name=""/>
        <dsp:cNvSpPr/>
      </dsp:nvSpPr>
      <dsp:spPr>
        <a:xfrm>
          <a:off x="635388" y="3117840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effectLst/>
              <a:latin typeface="+mj-lt"/>
            </a:rPr>
            <a:t>KORBAN BENCANA</a:t>
          </a:r>
          <a:endParaRPr lang="en-US" sz="3600" b="0" kern="1200" dirty="0">
            <a:effectLst/>
            <a:latin typeface="+mj-lt"/>
          </a:endParaRPr>
        </a:p>
      </dsp:txBody>
      <dsp:txXfrm>
        <a:off x="635388" y="3204217"/>
        <a:ext cx="8538262" cy="518262"/>
      </dsp:txXfrm>
    </dsp:sp>
    <dsp:sp modelId="{F3652DD9-DB1E-4469-A376-F79B69022021}">
      <dsp:nvSpPr>
        <dsp:cNvPr id="0" name=""/>
        <dsp:cNvSpPr/>
      </dsp:nvSpPr>
      <dsp:spPr>
        <a:xfrm>
          <a:off x="49354" y="3045097"/>
          <a:ext cx="586033" cy="691016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5</a:t>
          </a:r>
          <a:endParaRPr lang="en-US" sz="4000" b="0" kern="1200">
            <a:effectLst/>
            <a:latin typeface="+mj-lt"/>
          </a:endParaRPr>
        </a:p>
      </dsp:txBody>
      <dsp:txXfrm>
        <a:off x="77962" y="3073705"/>
        <a:ext cx="528817" cy="633800"/>
      </dsp:txXfrm>
    </dsp:sp>
    <dsp:sp modelId="{F696BE0B-754F-400A-B32D-A96F645EC0FC}">
      <dsp:nvSpPr>
        <dsp:cNvPr id="0" name=""/>
        <dsp:cNvSpPr/>
      </dsp:nvSpPr>
      <dsp:spPr>
        <a:xfrm>
          <a:off x="635388" y="3877959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05998"/>
            <a:satOff val="-19847"/>
            <a:lumOff val="-209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05998"/>
              <a:satOff val="-19847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smtClean="0">
              <a:effectLst/>
              <a:latin typeface="+mj-lt"/>
            </a:rPr>
            <a:t>KORBAN TINDAK KEKERASAN</a:t>
          </a:r>
          <a:endParaRPr lang="en-US" sz="3600" b="0" kern="1200">
            <a:effectLst/>
            <a:latin typeface="+mj-lt"/>
          </a:endParaRPr>
        </a:p>
      </dsp:txBody>
      <dsp:txXfrm>
        <a:off x="635388" y="3964336"/>
        <a:ext cx="8538262" cy="518262"/>
      </dsp:txXfrm>
    </dsp:sp>
    <dsp:sp modelId="{0F50FF14-829A-4688-B11C-4BC46062FAE9}">
      <dsp:nvSpPr>
        <dsp:cNvPr id="0" name=""/>
        <dsp:cNvSpPr/>
      </dsp:nvSpPr>
      <dsp:spPr>
        <a:xfrm>
          <a:off x="49354" y="3805215"/>
          <a:ext cx="586033" cy="691016"/>
        </a:xfrm>
        <a:prstGeom prst="round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6</a:t>
          </a:r>
          <a:endParaRPr lang="en-US" sz="4000" b="0" kern="1200">
            <a:effectLst/>
            <a:latin typeface="+mj-lt"/>
          </a:endParaRPr>
        </a:p>
      </dsp:txBody>
      <dsp:txXfrm>
        <a:off x="77962" y="3833823"/>
        <a:ext cx="528817" cy="633800"/>
      </dsp:txXfrm>
    </dsp:sp>
    <dsp:sp modelId="{C1C16485-FEED-4A07-BCED-FA6C4D8E2170}">
      <dsp:nvSpPr>
        <dsp:cNvPr id="0" name=""/>
        <dsp:cNvSpPr/>
      </dsp:nvSpPr>
      <dsp:spPr>
        <a:xfrm>
          <a:off x="635388" y="4565334"/>
          <a:ext cx="8797393" cy="691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smtClean="0">
              <a:effectLst/>
              <a:latin typeface="+mj-lt"/>
            </a:rPr>
            <a:t>KETERPENCILAN</a:t>
          </a:r>
          <a:endParaRPr lang="en-US" sz="3600" b="0" kern="1200">
            <a:effectLst/>
            <a:latin typeface="+mj-lt"/>
          </a:endParaRPr>
        </a:p>
      </dsp:txBody>
      <dsp:txXfrm>
        <a:off x="635388" y="4651711"/>
        <a:ext cx="8538262" cy="518262"/>
      </dsp:txXfrm>
    </dsp:sp>
    <dsp:sp modelId="{4CF1AE4E-C793-4960-A9A3-BA53075AD539}">
      <dsp:nvSpPr>
        <dsp:cNvPr id="0" name=""/>
        <dsp:cNvSpPr/>
      </dsp:nvSpPr>
      <dsp:spPr>
        <a:xfrm>
          <a:off x="49354" y="4565334"/>
          <a:ext cx="586033" cy="691016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effectLst/>
              <a:latin typeface="+mj-lt"/>
            </a:rPr>
            <a:t>7</a:t>
          </a:r>
          <a:endParaRPr lang="en-US" sz="4000" b="0" kern="1200">
            <a:effectLst/>
            <a:latin typeface="+mj-lt"/>
          </a:endParaRPr>
        </a:p>
      </dsp:txBody>
      <dsp:txXfrm>
        <a:off x="77962" y="4593942"/>
        <a:ext cx="528817" cy="633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D810F-87E9-4C43-8B1E-4A0BD264436E}">
      <dsp:nvSpPr>
        <dsp:cNvPr id="0" name=""/>
        <dsp:cNvSpPr/>
      </dsp:nvSpPr>
      <dsp:spPr>
        <a:xfrm>
          <a:off x="1371599" y="28574"/>
          <a:ext cx="1371600" cy="137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RUU </a:t>
          </a:r>
          <a:r>
            <a:rPr lang="en-US" sz="1300" kern="1200" dirty="0" err="1" smtClean="0"/>
            <a:t>Disabilitas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Prolegnas</a:t>
          </a:r>
          <a:r>
            <a:rPr lang="en-US" sz="1300" kern="1200" dirty="0" smtClean="0"/>
            <a:t>  52)</a:t>
          </a:r>
          <a:endParaRPr lang="en-US" sz="1300" kern="1200" dirty="0"/>
        </a:p>
      </dsp:txBody>
      <dsp:txXfrm>
        <a:off x="1554479" y="268604"/>
        <a:ext cx="1005840" cy="617220"/>
      </dsp:txXfrm>
    </dsp:sp>
    <dsp:sp modelId="{8E3B2A68-70A5-4CEA-9EFD-9B82314DC30A}">
      <dsp:nvSpPr>
        <dsp:cNvPr id="0" name=""/>
        <dsp:cNvSpPr/>
      </dsp:nvSpPr>
      <dsp:spPr>
        <a:xfrm>
          <a:off x="1866518" y="885825"/>
          <a:ext cx="1371600" cy="137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AKSI HAM </a:t>
          </a:r>
          <a:r>
            <a:rPr lang="en-US" sz="1300" kern="1200" dirty="0" err="1" smtClean="0"/>
            <a:t>ke</a:t>
          </a:r>
          <a:r>
            <a:rPr lang="en-US" sz="1300" kern="1200" dirty="0" smtClean="0"/>
            <a:t> 25 (</a:t>
          </a:r>
          <a:r>
            <a:rPr lang="en-US" sz="1300" kern="1200" dirty="0" err="1" smtClean="0"/>
            <a:t>Inpres</a:t>
          </a:r>
          <a:r>
            <a:rPr lang="en-US" sz="1300" kern="1200" dirty="0" smtClean="0"/>
            <a:t> 10/2015</a:t>
          </a:r>
          <a:endParaRPr lang="en-US" sz="1300" kern="1200" dirty="0"/>
        </a:p>
      </dsp:txBody>
      <dsp:txXfrm>
        <a:off x="2286000" y="1240155"/>
        <a:ext cx="822960" cy="754380"/>
      </dsp:txXfrm>
    </dsp:sp>
    <dsp:sp modelId="{04D0A547-D46C-4A9A-897B-E5AE8F462F72}">
      <dsp:nvSpPr>
        <dsp:cNvPr id="0" name=""/>
        <dsp:cNvSpPr/>
      </dsp:nvSpPr>
      <dsp:spPr>
        <a:xfrm>
          <a:off x="876680" y="885825"/>
          <a:ext cx="1371600" cy="137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RAN HAM (</a:t>
          </a:r>
          <a:r>
            <a:rPr lang="en-US" sz="1300" kern="1200" dirty="0" err="1" smtClean="0"/>
            <a:t>Perpres</a:t>
          </a:r>
          <a:r>
            <a:rPr lang="en-US" sz="1300" kern="1200" dirty="0" smtClean="0"/>
            <a:t> 75/2012)</a:t>
          </a:r>
          <a:endParaRPr lang="en-US" sz="1300" kern="1200" dirty="0"/>
        </a:p>
      </dsp:txBody>
      <dsp:txXfrm>
        <a:off x="1005839" y="1240155"/>
        <a:ext cx="822960" cy="754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6687E-5EDE-4C3E-A8A7-3D4280AF0138}">
      <dsp:nvSpPr>
        <dsp:cNvPr id="0" name=""/>
        <dsp:cNvSpPr/>
      </dsp:nvSpPr>
      <dsp:spPr>
        <a:xfrm>
          <a:off x="0" y="265387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E91BF-B6EF-4897-A26B-331A0FD4251A}">
      <dsp:nvSpPr>
        <dsp:cNvPr id="0" name=""/>
        <dsp:cNvSpPr/>
      </dsp:nvSpPr>
      <dsp:spPr>
        <a:xfrm>
          <a:off x="151159" y="58747"/>
          <a:ext cx="3023191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1. Anak </a:t>
          </a:r>
          <a:r>
            <a:rPr lang="en-US" sz="1600" kern="1200" dirty="0" smtClean="0"/>
            <a:t>B</a:t>
          </a:r>
          <a:r>
            <a:rPr lang="id-ID" sz="1600" kern="1200" dirty="0" smtClean="0"/>
            <a:t>alita </a:t>
          </a:r>
          <a:r>
            <a:rPr lang="en-US" sz="1600" kern="1200" dirty="0" smtClean="0"/>
            <a:t>T</a:t>
          </a:r>
          <a:r>
            <a:rPr lang="id-ID" sz="1600" kern="1200" dirty="0" smtClean="0"/>
            <a:t>erlantar </a:t>
          </a:r>
          <a:endParaRPr lang="id-ID" sz="1600" kern="1200" dirty="0"/>
        </a:p>
      </dsp:txBody>
      <dsp:txXfrm>
        <a:off x="171334" y="78922"/>
        <a:ext cx="2982841" cy="372930"/>
      </dsp:txXfrm>
    </dsp:sp>
    <dsp:sp modelId="{CE06D1AE-E2BA-4278-A41B-5C01F4AA8EA1}">
      <dsp:nvSpPr>
        <dsp:cNvPr id="0" name=""/>
        <dsp:cNvSpPr/>
      </dsp:nvSpPr>
      <dsp:spPr>
        <a:xfrm>
          <a:off x="0" y="900427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3874"/>
              <a:satOff val="-3413"/>
              <a:lumOff val="-7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E0FB-44ED-42A3-BB8E-F8F6F9ECEE34}">
      <dsp:nvSpPr>
        <dsp:cNvPr id="0" name=""/>
        <dsp:cNvSpPr/>
      </dsp:nvSpPr>
      <dsp:spPr>
        <a:xfrm>
          <a:off x="151937" y="704974"/>
          <a:ext cx="3023191" cy="413280"/>
        </a:xfrm>
        <a:prstGeom prst="roundRect">
          <a:avLst/>
        </a:prstGeom>
        <a:gradFill rotWithShape="0">
          <a:gsLst>
            <a:gs pos="0">
              <a:schemeClr val="accent5">
                <a:hueOff val="303874"/>
                <a:satOff val="-3413"/>
                <a:lumOff val="-72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03874"/>
                <a:satOff val="-3413"/>
                <a:lumOff val="-72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03874"/>
                <a:satOff val="-3413"/>
                <a:lumOff val="-72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2. Anak </a:t>
          </a:r>
          <a:r>
            <a:rPr lang="en-US" sz="1600" kern="1200" dirty="0" smtClean="0"/>
            <a:t>T</a:t>
          </a:r>
          <a:r>
            <a:rPr lang="id-ID" sz="1600" kern="1200" dirty="0" smtClean="0"/>
            <a:t>erlantar</a:t>
          </a:r>
          <a:endParaRPr lang="id-ID" sz="1600" kern="1200" dirty="0"/>
        </a:p>
      </dsp:txBody>
      <dsp:txXfrm>
        <a:off x="172112" y="725149"/>
        <a:ext cx="2982841" cy="372930"/>
      </dsp:txXfrm>
    </dsp:sp>
    <dsp:sp modelId="{B41AABF0-6100-4CF5-9B75-4BCF4B932ADB}">
      <dsp:nvSpPr>
        <dsp:cNvPr id="0" name=""/>
        <dsp:cNvSpPr/>
      </dsp:nvSpPr>
      <dsp:spPr>
        <a:xfrm>
          <a:off x="0" y="1563504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7749"/>
              <a:satOff val="-6826"/>
              <a:lumOff val="-14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D1BD7-7FBC-44AD-9F74-37AA065E92B4}">
      <dsp:nvSpPr>
        <dsp:cNvPr id="0" name=""/>
        <dsp:cNvSpPr/>
      </dsp:nvSpPr>
      <dsp:spPr>
        <a:xfrm>
          <a:off x="151159" y="1328827"/>
          <a:ext cx="3023191" cy="441316"/>
        </a:xfrm>
        <a:prstGeom prst="roundRect">
          <a:avLst/>
        </a:prstGeom>
        <a:gradFill rotWithShape="0">
          <a:gsLst>
            <a:gs pos="0">
              <a:schemeClr val="accent5">
                <a:hueOff val="607749"/>
                <a:satOff val="-6826"/>
                <a:lumOff val="-1457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607749"/>
                <a:satOff val="-6826"/>
                <a:lumOff val="-145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607749"/>
                <a:satOff val="-6826"/>
                <a:lumOff val="-145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marL="182563" lvl="0" indent="-182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3. Anak yang </a:t>
          </a:r>
          <a:r>
            <a:rPr lang="en-US" sz="1600" kern="1200" dirty="0" smtClean="0"/>
            <a:t>B</a:t>
          </a:r>
          <a:r>
            <a:rPr lang="id-ID" sz="1600" kern="1200" dirty="0" smtClean="0"/>
            <a:t>erhadapan dengan </a:t>
          </a:r>
          <a:r>
            <a:rPr lang="en-US" sz="1600" kern="1200" dirty="0" smtClean="0"/>
            <a:t>H</a:t>
          </a:r>
          <a:r>
            <a:rPr lang="id-ID" sz="1600" kern="1200" dirty="0" smtClean="0"/>
            <a:t>ukum</a:t>
          </a:r>
          <a:endParaRPr lang="id-ID" sz="1600" kern="1200" dirty="0"/>
        </a:p>
      </dsp:txBody>
      <dsp:txXfrm>
        <a:off x="172702" y="1350370"/>
        <a:ext cx="2980105" cy="398230"/>
      </dsp:txXfrm>
    </dsp:sp>
    <dsp:sp modelId="{D0E47452-621C-4B10-B756-61346B7D4AE3}">
      <dsp:nvSpPr>
        <dsp:cNvPr id="0" name=""/>
        <dsp:cNvSpPr/>
      </dsp:nvSpPr>
      <dsp:spPr>
        <a:xfrm>
          <a:off x="0" y="2198544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11623"/>
              <a:satOff val="-10239"/>
              <a:lumOff val="-2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3E63-6893-48DA-BC2B-8A40F5D2EB9F}">
      <dsp:nvSpPr>
        <dsp:cNvPr id="0" name=""/>
        <dsp:cNvSpPr/>
      </dsp:nvSpPr>
      <dsp:spPr>
        <a:xfrm>
          <a:off x="151159" y="1991904"/>
          <a:ext cx="3023191" cy="413280"/>
        </a:xfrm>
        <a:prstGeom prst="roundRect">
          <a:avLst/>
        </a:prstGeom>
        <a:gradFill rotWithShape="0">
          <a:gsLst>
            <a:gs pos="0">
              <a:schemeClr val="accent5">
                <a:hueOff val="911623"/>
                <a:satOff val="-10239"/>
                <a:lumOff val="-218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911623"/>
                <a:satOff val="-10239"/>
                <a:lumOff val="-218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911623"/>
                <a:satOff val="-10239"/>
                <a:lumOff val="-218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4. Anak Jalanan</a:t>
          </a:r>
          <a:endParaRPr lang="id-ID" sz="1600" kern="1200" dirty="0"/>
        </a:p>
      </dsp:txBody>
      <dsp:txXfrm>
        <a:off x="171334" y="2012079"/>
        <a:ext cx="2982841" cy="372930"/>
      </dsp:txXfrm>
    </dsp:sp>
    <dsp:sp modelId="{0935E346-2000-463E-A948-71F9925A14C2}">
      <dsp:nvSpPr>
        <dsp:cNvPr id="0" name=""/>
        <dsp:cNvSpPr/>
      </dsp:nvSpPr>
      <dsp:spPr>
        <a:xfrm>
          <a:off x="0" y="3008071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15497"/>
              <a:satOff val="-13652"/>
              <a:lumOff val="-29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59B0B-3490-437C-BB5A-2311DD021871}">
      <dsp:nvSpPr>
        <dsp:cNvPr id="0" name=""/>
        <dsp:cNvSpPr/>
      </dsp:nvSpPr>
      <dsp:spPr>
        <a:xfrm>
          <a:off x="151159" y="2626944"/>
          <a:ext cx="3023191" cy="587766"/>
        </a:xfrm>
        <a:prstGeom prst="roundRect">
          <a:avLst/>
        </a:prstGeom>
        <a:gradFill rotWithShape="0">
          <a:gsLst>
            <a:gs pos="0">
              <a:schemeClr val="accent5">
                <a:hueOff val="1215497"/>
                <a:satOff val="-13652"/>
                <a:lumOff val="-291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215497"/>
                <a:satOff val="-13652"/>
                <a:lumOff val="-291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215497"/>
                <a:satOff val="-13652"/>
                <a:lumOff val="-291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marL="182563" lvl="0" indent="-182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5. Anak dengan Kedisabilitasan (ADK)</a:t>
          </a:r>
          <a:endParaRPr lang="id-ID" sz="1600" kern="1200"/>
        </a:p>
      </dsp:txBody>
      <dsp:txXfrm>
        <a:off x="179851" y="2655636"/>
        <a:ext cx="2965807" cy="530382"/>
      </dsp:txXfrm>
    </dsp:sp>
    <dsp:sp modelId="{2AC06A85-4807-4535-8B44-82CEF0145426}">
      <dsp:nvSpPr>
        <dsp:cNvPr id="0" name=""/>
        <dsp:cNvSpPr/>
      </dsp:nvSpPr>
      <dsp:spPr>
        <a:xfrm>
          <a:off x="0" y="3959443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19371"/>
              <a:satOff val="-17065"/>
              <a:lumOff val="-36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1D55-78FC-450E-BB80-0CD3F4484663}">
      <dsp:nvSpPr>
        <dsp:cNvPr id="0" name=""/>
        <dsp:cNvSpPr/>
      </dsp:nvSpPr>
      <dsp:spPr>
        <a:xfrm>
          <a:off x="151159" y="3436471"/>
          <a:ext cx="3023191" cy="729612"/>
        </a:xfrm>
        <a:prstGeom prst="roundRect">
          <a:avLst/>
        </a:prstGeom>
        <a:gradFill rotWithShape="0">
          <a:gsLst>
            <a:gs pos="0">
              <a:schemeClr val="accent5">
                <a:hueOff val="1519371"/>
                <a:satOff val="-17065"/>
                <a:lumOff val="-364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519371"/>
                <a:satOff val="-17065"/>
                <a:lumOff val="-364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519371"/>
                <a:satOff val="-17065"/>
                <a:lumOff val="-364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marL="182563" lvl="0" indent="-182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6. Anak yang menjadi Korban Tindak Kekerasan atau Diperlakukan Salah</a:t>
          </a:r>
          <a:endParaRPr lang="id-ID" sz="1600" kern="1200"/>
        </a:p>
      </dsp:txBody>
      <dsp:txXfrm>
        <a:off x="186776" y="3472088"/>
        <a:ext cx="2951957" cy="658378"/>
      </dsp:txXfrm>
    </dsp:sp>
    <dsp:sp modelId="{F70DA86C-9C45-4274-881F-EB51D4CBBF2E}">
      <dsp:nvSpPr>
        <dsp:cNvPr id="0" name=""/>
        <dsp:cNvSpPr/>
      </dsp:nvSpPr>
      <dsp:spPr>
        <a:xfrm>
          <a:off x="0" y="4757031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23246"/>
              <a:satOff val="-20478"/>
              <a:lumOff val="-43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1505-A668-4B55-8146-1B252417D3CE}">
      <dsp:nvSpPr>
        <dsp:cNvPr id="0" name=""/>
        <dsp:cNvSpPr/>
      </dsp:nvSpPr>
      <dsp:spPr>
        <a:xfrm>
          <a:off x="151159" y="4387843"/>
          <a:ext cx="3023191" cy="575827"/>
        </a:xfrm>
        <a:prstGeom prst="roundRect">
          <a:avLst/>
        </a:prstGeom>
        <a:gradFill rotWithShape="0">
          <a:gsLst>
            <a:gs pos="0">
              <a:schemeClr val="accent5">
                <a:hueOff val="1823246"/>
                <a:satOff val="-20478"/>
                <a:lumOff val="-437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23246"/>
                <a:satOff val="-20478"/>
                <a:lumOff val="-437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23246"/>
                <a:satOff val="-20478"/>
                <a:lumOff val="-437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marL="182563" lvl="0" indent="-182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7. Anak yang memerlukan </a:t>
          </a:r>
          <a:r>
            <a:rPr lang="en-US" sz="1600" kern="1200" dirty="0" smtClean="0"/>
            <a:t>P</a:t>
          </a:r>
          <a:r>
            <a:rPr lang="id-ID" sz="1600" kern="1200" dirty="0" smtClean="0"/>
            <a:t>erlindungan </a:t>
          </a:r>
          <a:r>
            <a:rPr lang="en-US" sz="1600" kern="1200" dirty="0" smtClean="0"/>
            <a:t>K</a:t>
          </a:r>
          <a:r>
            <a:rPr lang="id-ID" sz="1600" kern="1200" dirty="0" smtClean="0"/>
            <a:t>husus</a:t>
          </a:r>
          <a:endParaRPr lang="id-ID" sz="1600" kern="1200" dirty="0"/>
        </a:p>
      </dsp:txBody>
      <dsp:txXfrm>
        <a:off x="179269" y="4415953"/>
        <a:ext cx="2966971" cy="519607"/>
      </dsp:txXfrm>
    </dsp:sp>
    <dsp:sp modelId="{3EEE4466-A2E6-411E-8222-4BD8C12AEF6E}">
      <dsp:nvSpPr>
        <dsp:cNvPr id="0" name=""/>
        <dsp:cNvSpPr/>
      </dsp:nvSpPr>
      <dsp:spPr>
        <a:xfrm>
          <a:off x="0" y="5517782"/>
          <a:ext cx="31751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0422-F479-40D7-9DD8-89B2A5FB1854}">
      <dsp:nvSpPr>
        <dsp:cNvPr id="0" name=""/>
        <dsp:cNvSpPr/>
      </dsp:nvSpPr>
      <dsp:spPr>
        <a:xfrm>
          <a:off x="151159" y="5185431"/>
          <a:ext cx="3023191" cy="538991"/>
        </a:xfrm>
        <a:prstGeom prst="round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09" tIns="0" rIns="840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8. Lanjut Usia Terlantar</a:t>
          </a:r>
          <a:endParaRPr lang="id-ID" sz="1600" kern="1200"/>
        </a:p>
      </dsp:txBody>
      <dsp:txXfrm>
        <a:off x="177470" y="5211742"/>
        <a:ext cx="2970569" cy="486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6687E-5EDE-4C3E-A8A7-3D4280AF0138}">
      <dsp:nvSpPr>
        <dsp:cNvPr id="0" name=""/>
        <dsp:cNvSpPr/>
      </dsp:nvSpPr>
      <dsp:spPr>
        <a:xfrm>
          <a:off x="0" y="31733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E91BF-B6EF-4897-A26B-331A0FD4251A}">
      <dsp:nvSpPr>
        <dsp:cNvPr id="0" name=""/>
        <dsp:cNvSpPr/>
      </dsp:nvSpPr>
      <dsp:spPr>
        <a:xfrm>
          <a:off x="183283" y="14021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9. Penyandang </a:t>
          </a:r>
          <a:r>
            <a:rPr lang="en-US" sz="1600" kern="1200" dirty="0" smtClean="0"/>
            <a:t>D</a:t>
          </a:r>
          <a:r>
            <a:rPr lang="id-ID" sz="1600" kern="1200" dirty="0" smtClean="0"/>
            <a:t>isabilitas</a:t>
          </a:r>
          <a:endParaRPr lang="id-ID" sz="1600" kern="1200" dirty="0"/>
        </a:p>
      </dsp:txBody>
      <dsp:txXfrm>
        <a:off x="200576" y="157507"/>
        <a:ext cx="3631071" cy="319654"/>
      </dsp:txXfrm>
    </dsp:sp>
    <dsp:sp modelId="{CE06D1AE-E2BA-4278-A41B-5C01F4AA8EA1}">
      <dsp:nvSpPr>
        <dsp:cNvPr id="0" name=""/>
        <dsp:cNvSpPr/>
      </dsp:nvSpPr>
      <dsp:spPr>
        <a:xfrm>
          <a:off x="0" y="86165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65890"/>
              <a:satOff val="-2986"/>
              <a:lumOff val="-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E0FB-44ED-42A3-BB8E-F8F6F9ECEE34}">
      <dsp:nvSpPr>
        <dsp:cNvPr id="0" name=""/>
        <dsp:cNvSpPr/>
      </dsp:nvSpPr>
      <dsp:spPr>
        <a:xfrm>
          <a:off x="183283" y="68453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265890"/>
                <a:satOff val="-2986"/>
                <a:lumOff val="-637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65890"/>
                <a:satOff val="-2986"/>
                <a:lumOff val="-63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65890"/>
                <a:satOff val="-2986"/>
                <a:lumOff val="-63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10. Tuna S</a:t>
          </a:r>
          <a:r>
            <a:rPr lang="en-US" sz="1600" kern="1200" dirty="0" smtClean="0"/>
            <a:t>u</a:t>
          </a:r>
          <a:r>
            <a:rPr lang="id-ID" sz="1600" kern="1200" dirty="0" smtClean="0"/>
            <a:t>sila</a:t>
          </a:r>
          <a:endParaRPr lang="id-ID" sz="1600" kern="1200" dirty="0"/>
        </a:p>
      </dsp:txBody>
      <dsp:txXfrm>
        <a:off x="200576" y="701827"/>
        <a:ext cx="3631071" cy="319654"/>
      </dsp:txXfrm>
    </dsp:sp>
    <dsp:sp modelId="{B41AABF0-6100-4CF5-9B75-4BCF4B932ADB}">
      <dsp:nvSpPr>
        <dsp:cNvPr id="0" name=""/>
        <dsp:cNvSpPr/>
      </dsp:nvSpPr>
      <dsp:spPr>
        <a:xfrm>
          <a:off x="0" y="140597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780"/>
              <a:satOff val="-5973"/>
              <a:lumOff val="-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D1BD7-7FBC-44AD-9F74-37AA065E92B4}">
      <dsp:nvSpPr>
        <dsp:cNvPr id="0" name=""/>
        <dsp:cNvSpPr/>
      </dsp:nvSpPr>
      <dsp:spPr>
        <a:xfrm>
          <a:off x="183283" y="122885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531780"/>
                <a:satOff val="-5973"/>
                <a:lumOff val="-12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531780"/>
                <a:satOff val="-5973"/>
                <a:lumOff val="-12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531780"/>
                <a:satOff val="-5973"/>
                <a:lumOff val="-12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11. Gelandangan</a:t>
          </a:r>
          <a:endParaRPr lang="id-ID" sz="1600" kern="1200"/>
        </a:p>
      </dsp:txBody>
      <dsp:txXfrm>
        <a:off x="200576" y="1246147"/>
        <a:ext cx="3631071" cy="319654"/>
      </dsp:txXfrm>
    </dsp:sp>
    <dsp:sp modelId="{D0E47452-621C-4B10-B756-61346B7D4AE3}">
      <dsp:nvSpPr>
        <dsp:cNvPr id="0" name=""/>
        <dsp:cNvSpPr/>
      </dsp:nvSpPr>
      <dsp:spPr>
        <a:xfrm>
          <a:off x="0" y="195029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97670"/>
              <a:satOff val="-8959"/>
              <a:lumOff val="-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3E63-6893-48DA-BC2B-8A40F5D2EB9F}">
      <dsp:nvSpPr>
        <dsp:cNvPr id="0" name=""/>
        <dsp:cNvSpPr/>
      </dsp:nvSpPr>
      <dsp:spPr>
        <a:xfrm>
          <a:off x="183283" y="177317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797670"/>
                <a:satOff val="-8959"/>
                <a:lumOff val="-191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797670"/>
                <a:satOff val="-8959"/>
                <a:lumOff val="-191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797670"/>
                <a:satOff val="-8959"/>
                <a:lumOff val="-191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12. Pengemis</a:t>
          </a:r>
          <a:endParaRPr lang="id-ID" sz="1600" kern="1200"/>
        </a:p>
      </dsp:txBody>
      <dsp:txXfrm>
        <a:off x="200576" y="1790467"/>
        <a:ext cx="3631071" cy="319654"/>
      </dsp:txXfrm>
    </dsp:sp>
    <dsp:sp modelId="{0935E346-2000-463E-A948-71F9925A14C2}">
      <dsp:nvSpPr>
        <dsp:cNvPr id="0" name=""/>
        <dsp:cNvSpPr/>
      </dsp:nvSpPr>
      <dsp:spPr>
        <a:xfrm>
          <a:off x="0" y="249461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59B0B-3490-437C-BB5A-2311DD021871}">
      <dsp:nvSpPr>
        <dsp:cNvPr id="0" name=""/>
        <dsp:cNvSpPr/>
      </dsp:nvSpPr>
      <dsp:spPr>
        <a:xfrm>
          <a:off x="183283" y="231749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063560"/>
                <a:satOff val="-11946"/>
                <a:lumOff val="-254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13. Pemulung</a:t>
          </a:r>
          <a:endParaRPr lang="id-ID" sz="1600" kern="1200"/>
        </a:p>
      </dsp:txBody>
      <dsp:txXfrm>
        <a:off x="200576" y="2334787"/>
        <a:ext cx="3631071" cy="319654"/>
      </dsp:txXfrm>
    </dsp:sp>
    <dsp:sp modelId="{2AC06A85-4807-4535-8B44-82CEF0145426}">
      <dsp:nvSpPr>
        <dsp:cNvPr id="0" name=""/>
        <dsp:cNvSpPr/>
      </dsp:nvSpPr>
      <dsp:spPr>
        <a:xfrm>
          <a:off x="0" y="3038934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29450"/>
              <a:satOff val="-14932"/>
              <a:lumOff val="-3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1D55-78FC-450E-BB80-0CD3F4484663}">
      <dsp:nvSpPr>
        <dsp:cNvPr id="0" name=""/>
        <dsp:cNvSpPr/>
      </dsp:nvSpPr>
      <dsp:spPr>
        <a:xfrm>
          <a:off x="183283" y="2861814"/>
          <a:ext cx="3665657" cy="354240"/>
        </a:xfrm>
        <a:prstGeom prst="roundRect">
          <a:avLst/>
        </a:prstGeom>
        <a:gradFill rotWithShape="0">
          <a:gsLst>
            <a:gs pos="0">
              <a:schemeClr val="accent5">
                <a:hueOff val="1329450"/>
                <a:satOff val="-14932"/>
                <a:lumOff val="-3186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329450"/>
                <a:satOff val="-14932"/>
                <a:lumOff val="-318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329450"/>
                <a:satOff val="-14932"/>
                <a:lumOff val="-318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14. Kelompok Minoritas</a:t>
          </a:r>
          <a:endParaRPr lang="id-ID" sz="1600" kern="1200"/>
        </a:p>
      </dsp:txBody>
      <dsp:txXfrm>
        <a:off x="200576" y="2879107"/>
        <a:ext cx="3631071" cy="319654"/>
      </dsp:txXfrm>
    </dsp:sp>
    <dsp:sp modelId="{F70DA86C-9C45-4274-881F-EB51D4CBBF2E}">
      <dsp:nvSpPr>
        <dsp:cNvPr id="0" name=""/>
        <dsp:cNvSpPr/>
      </dsp:nvSpPr>
      <dsp:spPr>
        <a:xfrm>
          <a:off x="0" y="3894847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95340"/>
              <a:satOff val="-17918"/>
              <a:lumOff val="-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1505-A668-4B55-8146-1B252417D3CE}">
      <dsp:nvSpPr>
        <dsp:cNvPr id="0" name=""/>
        <dsp:cNvSpPr/>
      </dsp:nvSpPr>
      <dsp:spPr>
        <a:xfrm>
          <a:off x="183283" y="3406134"/>
          <a:ext cx="3665657" cy="665833"/>
        </a:xfrm>
        <a:prstGeom prst="roundRect">
          <a:avLst/>
        </a:prstGeom>
        <a:gradFill rotWithShape="0">
          <a:gsLst>
            <a:gs pos="0">
              <a:schemeClr val="accent5">
                <a:hueOff val="1595340"/>
                <a:satOff val="-17918"/>
                <a:lumOff val="-3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595340"/>
                <a:satOff val="-17918"/>
                <a:lumOff val="-3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595340"/>
                <a:satOff val="-17918"/>
                <a:lumOff val="-3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15. Bekas Warga Binaan Lembaga  Pemasyarakatan (BWBLP)</a:t>
          </a:r>
          <a:endParaRPr lang="id-ID" sz="1600" kern="1200"/>
        </a:p>
      </dsp:txBody>
      <dsp:txXfrm>
        <a:off x="215786" y="3438637"/>
        <a:ext cx="3600651" cy="600827"/>
      </dsp:txXfrm>
    </dsp:sp>
    <dsp:sp modelId="{3EEE4466-A2E6-411E-8222-4BD8C12AEF6E}">
      <dsp:nvSpPr>
        <dsp:cNvPr id="0" name=""/>
        <dsp:cNvSpPr/>
      </dsp:nvSpPr>
      <dsp:spPr>
        <a:xfrm>
          <a:off x="0" y="4546920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61230"/>
              <a:satOff val="-20905"/>
              <a:lumOff val="-4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0422-F479-40D7-9DD8-89B2A5FB1854}">
      <dsp:nvSpPr>
        <dsp:cNvPr id="0" name=""/>
        <dsp:cNvSpPr/>
      </dsp:nvSpPr>
      <dsp:spPr>
        <a:xfrm>
          <a:off x="183283" y="4262047"/>
          <a:ext cx="3665657" cy="461992"/>
        </a:xfrm>
        <a:prstGeom prst="roundRect">
          <a:avLst/>
        </a:prstGeom>
        <a:gradFill rotWithShape="0">
          <a:gsLst>
            <a:gs pos="0">
              <a:schemeClr val="accent5">
                <a:hueOff val="1861230"/>
                <a:satOff val="-20905"/>
                <a:lumOff val="-446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61230"/>
                <a:satOff val="-20905"/>
                <a:lumOff val="-446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61230"/>
                <a:satOff val="-20905"/>
                <a:lumOff val="-446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16. Orang dengan HIV/ AIDS (ODHA)</a:t>
          </a:r>
          <a:endParaRPr lang="id-ID" sz="1600" kern="1200"/>
        </a:p>
      </dsp:txBody>
      <dsp:txXfrm>
        <a:off x="205836" y="4284600"/>
        <a:ext cx="3620551" cy="416886"/>
      </dsp:txXfrm>
    </dsp:sp>
    <dsp:sp modelId="{63900D48-767C-4809-A5A3-960B3ED63201}">
      <dsp:nvSpPr>
        <dsp:cNvPr id="0" name=""/>
        <dsp:cNvSpPr/>
      </dsp:nvSpPr>
      <dsp:spPr>
        <a:xfrm>
          <a:off x="0" y="5415277"/>
          <a:ext cx="384988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2DDA4-23A6-47B0-9A1A-7F459C4EAA24}">
      <dsp:nvSpPr>
        <dsp:cNvPr id="0" name=""/>
        <dsp:cNvSpPr/>
      </dsp:nvSpPr>
      <dsp:spPr>
        <a:xfrm>
          <a:off x="183283" y="4914120"/>
          <a:ext cx="3665657" cy="678277"/>
        </a:xfrm>
        <a:prstGeom prst="round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862" tIns="0" rIns="101862" bIns="0" numCol="1" spcCol="1270" anchor="ctr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17. Korban Penyalahgunaan NAPZA </a:t>
          </a:r>
          <a:endParaRPr lang="id-ID" sz="1600" kern="1200"/>
        </a:p>
      </dsp:txBody>
      <dsp:txXfrm>
        <a:off x="216394" y="4947231"/>
        <a:ext cx="3599435" cy="612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6D1AE-E2BA-4278-A41B-5C01F4AA8EA1}">
      <dsp:nvSpPr>
        <dsp:cNvPr id="0" name=""/>
        <dsp:cNvSpPr/>
      </dsp:nvSpPr>
      <dsp:spPr>
        <a:xfrm>
          <a:off x="0" y="313519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E0FB-44ED-42A3-BB8E-F8F6F9ECEE34}">
      <dsp:nvSpPr>
        <dsp:cNvPr id="0" name=""/>
        <dsp:cNvSpPr/>
      </dsp:nvSpPr>
      <dsp:spPr>
        <a:xfrm>
          <a:off x="182347" y="136399"/>
          <a:ext cx="3646946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18. Korban Trafficking</a:t>
          </a:r>
          <a:endParaRPr lang="id-ID" sz="1600" kern="1200" dirty="0"/>
        </a:p>
      </dsp:txBody>
      <dsp:txXfrm>
        <a:off x="199640" y="153692"/>
        <a:ext cx="3612360" cy="319654"/>
      </dsp:txXfrm>
    </dsp:sp>
    <dsp:sp modelId="{B41AABF0-6100-4CF5-9B75-4BCF4B932ADB}">
      <dsp:nvSpPr>
        <dsp:cNvPr id="0" name=""/>
        <dsp:cNvSpPr/>
      </dsp:nvSpPr>
      <dsp:spPr>
        <a:xfrm>
          <a:off x="0" y="857839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65890"/>
              <a:satOff val="-2986"/>
              <a:lumOff val="-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D1BD7-7FBC-44AD-9F74-37AA065E92B4}">
      <dsp:nvSpPr>
        <dsp:cNvPr id="0" name=""/>
        <dsp:cNvSpPr/>
      </dsp:nvSpPr>
      <dsp:spPr>
        <a:xfrm>
          <a:off x="182347" y="680719"/>
          <a:ext cx="3646946" cy="354240"/>
        </a:xfrm>
        <a:prstGeom prst="roundRect">
          <a:avLst/>
        </a:prstGeom>
        <a:gradFill rotWithShape="0">
          <a:gsLst>
            <a:gs pos="0">
              <a:schemeClr val="accent5">
                <a:hueOff val="265890"/>
                <a:satOff val="-2986"/>
                <a:lumOff val="-637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65890"/>
                <a:satOff val="-2986"/>
                <a:lumOff val="-63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65890"/>
                <a:satOff val="-2986"/>
                <a:lumOff val="-63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19. Korban Tindak Kekerasan</a:t>
          </a:r>
          <a:endParaRPr lang="id-ID" sz="1600" kern="1200" dirty="0"/>
        </a:p>
      </dsp:txBody>
      <dsp:txXfrm>
        <a:off x="199640" y="698012"/>
        <a:ext cx="3612360" cy="319654"/>
      </dsp:txXfrm>
    </dsp:sp>
    <dsp:sp modelId="{D0E47452-621C-4B10-B756-61346B7D4AE3}">
      <dsp:nvSpPr>
        <dsp:cNvPr id="0" name=""/>
        <dsp:cNvSpPr/>
      </dsp:nvSpPr>
      <dsp:spPr>
        <a:xfrm>
          <a:off x="0" y="1537393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780"/>
              <a:satOff val="-5973"/>
              <a:lumOff val="-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3E63-6893-48DA-BC2B-8A40F5D2EB9F}">
      <dsp:nvSpPr>
        <dsp:cNvPr id="0" name=""/>
        <dsp:cNvSpPr/>
      </dsp:nvSpPr>
      <dsp:spPr>
        <a:xfrm>
          <a:off x="182347" y="1225039"/>
          <a:ext cx="3646946" cy="489474"/>
        </a:xfrm>
        <a:prstGeom prst="roundRect">
          <a:avLst/>
        </a:prstGeom>
        <a:gradFill rotWithShape="0">
          <a:gsLst>
            <a:gs pos="0">
              <a:schemeClr val="accent5">
                <a:hueOff val="531780"/>
                <a:satOff val="-5973"/>
                <a:lumOff val="-12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531780"/>
                <a:satOff val="-5973"/>
                <a:lumOff val="-12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531780"/>
                <a:satOff val="-5973"/>
                <a:lumOff val="-12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20. Pekerja Migran Bermasalah Sosial (PMBS)</a:t>
          </a:r>
          <a:endParaRPr lang="id-ID" sz="1600" kern="1200"/>
        </a:p>
      </dsp:txBody>
      <dsp:txXfrm>
        <a:off x="206241" y="1248933"/>
        <a:ext cx="3599158" cy="441686"/>
      </dsp:txXfrm>
    </dsp:sp>
    <dsp:sp modelId="{0935E346-2000-463E-A948-71F9925A14C2}">
      <dsp:nvSpPr>
        <dsp:cNvPr id="0" name=""/>
        <dsp:cNvSpPr/>
      </dsp:nvSpPr>
      <dsp:spPr>
        <a:xfrm>
          <a:off x="0" y="2081713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97670"/>
              <a:satOff val="-8959"/>
              <a:lumOff val="-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59B0B-3490-437C-BB5A-2311DD021871}">
      <dsp:nvSpPr>
        <dsp:cNvPr id="0" name=""/>
        <dsp:cNvSpPr/>
      </dsp:nvSpPr>
      <dsp:spPr>
        <a:xfrm>
          <a:off x="182347" y="1904593"/>
          <a:ext cx="3646946" cy="354240"/>
        </a:xfrm>
        <a:prstGeom prst="roundRect">
          <a:avLst/>
        </a:prstGeom>
        <a:gradFill rotWithShape="0">
          <a:gsLst>
            <a:gs pos="0">
              <a:schemeClr val="accent5">
                <a:hueOff val="797670"/>
                <a:satOff val="-8959"/>
                <a:lumOff val="-191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797670"/>
                <a:satOff val="-8959"/>
                <a:lumOff val="-191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797670"/>
                <a:satOff val="-8959"/>
                <a:lumOff val="-191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21. Korban Bencana Alam</a:t>
          </a:r>
          <a:endParaRPr lang="id-ID" sz="1600" kern="1200"/>
        </a:p>
      </dsp:txBody>
      <dsp:txXfrm>
        <a:off x="199640" y="1921886"/>
        <a:ext cx="3612360" cy="319654"/>
      </dsp:txXfrm>
    </dsp:sp>
    <dsp:sp modelId="{2AC06A85-4807-4535-8B44-82CEF0145426}">
      <dsp:nvSpPr>
        <dsp:cNvPr id="0" name=""/>
        <dsp:cNvSpPr/>
      </dsp:nvSpPr>
      <dsp:spPr>
        <a:xfrm>
          <a:off x="0" y="2626033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1D55-78FC-450E-BB80-0CD3F4484663}">
      <dsp:nvSpPr>
        <dsp:cNvPr id="0" name=""/>
        <dsp:cNvSpPr/>
      </dsp:nvSpPr>
      <dsp:spPr>
        <a:xfrm>
          <a:off x="182347" y="2448913"/>
          <a:ext cx="3646946" cy="354240"/>
        </a:xfrm>
        <a:prstGeom prst="roundRect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063560"/>
                <a:satOff val="-11946"/>
                <a:lumOff val="-254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22. Korban Bencana Sosial</a:t>
          </a:r>
          <a:endParaRPr lang="id-ID" sz="1600" kern="1200"/>
        </a:p>
      </dsp:txBody>
      <dsp:txXfrm>
        <a:off x="199640" y="2466206"/>
        <a:ext cx="3612360" cy="319654"/>
      </dsp:txXfrm>
    </dsp:sp>
    <dsp:sp modelId="{F70DA86C-9C45-4274-881F-EB51D4CBBF2E}">
      <dsp:nvSpPr>
        <dsp:cNvPr id="0" name=""/>
        <dsp:cNvSpPr/>
      </dsp:nvSpPr>
      <dsp:spPr>
        <a:xfrm>
          <a:off x="0" y="3309679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29450"/>
              <a:satOff val="-14932"/>
              <a:lumOff val="-3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1505-A668-4B55-8146-1B252417D3CE}">
      <dsp:nvSpPr>
        <dsp:cNvPr id="0" name=""/>
        <dsp:cNvSpPr/>
      </dsp:nvSpPr>
      <dsp:spPr>
        <a:xfrm>
          <a:off x="182347" y="2993233"/>
          <a:ext cx="3646946" cy="493566"/>
        </a:xfrm>
        <a:prstGeom prst="roundRect">
          <a:avLst/>
        </a:prstGeom>
        <a:gradFill rotWithShape="0">
          <a:gsLst>
            <a:gs pos="0">
              <a:schemeClr val="accent5">
                <a:hueOff val="1329450"/>
                <a:satOff val="-14932"/>
                <a:lumOff val="-3186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329450"/>
                <a:satOff val="-14932"/>
                <a:lumOff val="-318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329450"/>
                <a:satOff val="-14932"/>
                <a:lumOff val="-318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23. Perempuan Rawan Sosial Ekonomi</a:t>
          </a:r>
          <a:endParaRPr lang="id-ID" sz="1600" kern="1200"/>
        </a:p>
      </dsp:txBody>
      <dsp:txXfrm>
        <a:off x="206441" y="3017327"/>
        <a:ext cx="3598758" cy="445378"/>
      </dsp:txXfrm>
    </dsp:sp>
    <dsp:sp modelId="{3EEE4466-A2E6-411E-8222-4BD8C12AEF6E}">
      <dsp:nvSpPr>
        <dsp:cNvPr id="0" name=""/>
        <dsp:cNvSpPr/>
      </dsp:nvSpPr>
      <dsp:spPr>
        <a:xfrm>
          <a:off x="0" y="3961752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95340"/>
              <a:satOff val="-17918"/>
              <a:lumOff val="-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0422-F479-40D7-9DD8-89B2A5FB1854}">
      <dsp:nvSpPr>
        <dsp:cNvPr id="0" name=""/>
        <dsp:cNvSpPr/>
      </dsp:nvSpPr>
      <dsp:spPr>
        <a:xfrm>
          <a:off x="182347" y="3676879"/>
          <a:ext cx="3646946" cy="461992"/>
        </a:xfrm>
        <a:prstGeom prst="roundRect">
          <a:avLst/>
        </a:prstGeom>
        <a:gradFill rotWithShape="0">
          <a:gsLst>
            <a:gs pos="0">
              <a:schemeClr val="accent5">
                <a:hueOff val="1595340"/>
                <a:satOff val="-17918"/>
                <a:lumOff val="-3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595340"/>
                <a:satOff val="-17918"/>
                <a:lumOff val="-3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595340"/>
                <a:satOff val="-17918"/>
                <a:lumOff val="-3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24. Fakir Miskin</a:t>
          </a:r>
          <a:endParaRPr lang="id-ID" sz="1600" kern="1200"/>
        </a:p>
      </dsp:txBody>
      <dsp:txXfrm>
        <a:off x="204900" y="3699432"/>
        <a:ext cx="3601840" cy="416886"/>
      </dsp:txXfrm>
    </dsp:sp>
    <dsp:sp modelId="{C1E21578-BF01-4BA3-8E46-C1AF8800C39E}">
      <dsp:nvSpPr>
        <dsp:cNvPr id="0" name=""/>
        <dsp:cNvSpPr/>
      </dsp:nvSpPr>
      <dsp:spPr>
        <a:xfrm>
          <a:off x="0" y="4741079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61230"/>
              <a:satOff val="-20905"/>
              <a:lumOff val="-4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9DE8E-EA3C-4320-B6D1-4B0A8C96CDFF}">
      <dsp:nvSpPr>
        <dsp:cNvPr id="0" name=""/>
        <dsp:cNvSpPr/>
      </dsp:nvSpPr>
      <dsp:spPr>
        <a:xfrm>
          <a:off x="182347" y="4328952"/>
          <a:ext cx="3646946" cy="589246"/>
        </a:xfrm>
        <a:prstGeom prst="roundRect">
          <a:avLst/>
        </a:prstGeom>
        <a:gradFill rotWithShape="0">
          <a:gsLst>
            <a:gs pos="0">
              <a:schemeClr val="accent5">
                <a:hueOff val="1861230"/>
                <a:satOff val="-20905"/>
                <a:lumOff val="-446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61230"/>
                <a:satOff val="-20905"/>
                <a:lumOff val="-446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61230"/>
                <a:satOff val="-20905"/>
                <a:lumOff val="-446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25. Keluarga Bermasalah Sosial Psikologis</a:t>
          </a:r>
          <a:endParaRPr lang="id-ID" sz="1600" kern="1200"/>
        </a:p>
      </dsp:txBody>
      <dsp:txXfrm>
        <a:off x="211112" y="4357717"/>
        <a:ext cx="3589416" cy="531716"/>
      </dsp:txXfrm>
    </dsp:sp>
    <dsp:sp modelId="{F225B4FF-F18C-4F84-A6D8-A4A377B39623}">
      <dsp:nvSpPr>
        <dsp:cNvPr id="0" name=""/>
        <dsp:cNvSpPr/>
      </dsp:nvSpPr>
      <dsp:spPr>
        <a:xfrm>
          <a:off x="0" y="5419092"/>
          <a:ext cx="38302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426BA-81FC-4A78-A7C1-9C7491C4C2E7}">
      <dsp:nvSpPr>
        <dsp:cNvPr id="0" name=""/>
        <dsp:cNvSpPr/>
      </dsp:nvSpPr>
      <dsp:spPr>
        <a:xfrm>
          <a:off x="182347" y="5108279"/>
          <a:ext cx="3646946" cy="487933"/>
        </a:xfrm>
        <a:prstGeom prst="round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2" tIns="0" rIns="1013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26. Komunitas  Adat Terpencil</a:t>
          </a:r>
          <a:endParaRPr lang="id-ID" sz="1600" kern="1200"/>
        </a:p>
      </dsp:txBody>
      <dsp:txXfrm>
        <a:off x="206166" y="5132098"/>
        <a:ext cx="3599308" cy="4402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5DB23-580D-4A15-BBA7-4B3EA76AA198}">
      <dsp:nvSpPr>
        <dsp:cNvPr id="0" name=""/>
        <dsp:cNvSpPr/>
      </dsp:nvSpPr>
      <dsp:spPr>
        <a:xfrm>
          <a:off x="286863" y="1047"/>
          <a:ext cx="4786524" cy="226434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pendekatan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untuk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membangun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mengembangkan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sebuah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lingkungan</a:t>
          </a:r>
          <a:r>
            <a:rPr lang="en-US" sz="2100" b="1" kern="1200" dirty="0" smtClean="0">
              <a:solidFill>
                <a:schemeClr val="tx1"/>
              </a:solidFill>
            </a:rPr>
            <a:t> yang </a:t>
          </a:r>
          <a:r>
            <a:rPr lang="en-US" sz="2100" b="1" kern="1200" dirty="0" err="1" smtClean="0">
              <a:solidFill>
                <a:schemeClr val="tx1"/>
              </a:solidFill>
            </a:rPr>
            <a:t>semakin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terbuka</a:t>
          </a:r>
          <a:r>
            <a:rPr lang="en-US" sz="2100" b="1" kern="1200" dirty="0" smtClean="0">
              <a:solidFill>
                <a:schemeClr val="tx1"/>
              </a:solidFill>
            </a:rPr>
            <a:t>; </a:t>
          </a:r>
          <a:r>
            <a:rPr lang="en-US" sz="2100" b="1" kern="1200" dirty="0" err="1" smtClean="0">
              <a:solidFill>
                <a:schemeClr val="tx1"/>
              </a:solidFill>
            </a:rPr>
            <a:t>mengajak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masuk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mengikutsertakan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semua</a:t>
          </a:r>
          <a:r>
            <a:rPr lang="en-US" sz="2100" b="1" kern="1200" dirty="0" smtClean="0">
              <a:solidFill>
                <a:schemeClr val="tx1"/>
              </a:solidFill>
            </a:rPr>
            <a:t> orang </a:t>
          </a:r>
          <a:r>
            <a:rPr lang="en-US" sz="2100" b="1" kern="1200" dirty="0" err="1" smtClean="0">
              <a:solidFill>
                <a:schemeClr val="tx1"/>
              </a:solidFill>
            </a:rPr>
            <a:t>dengan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berbagai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perbedaan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latar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belakang</a:t>
          </a:r>
          <a:r>
            <a:rPr lang="en-US" sz="2100" b="1" kern="1200" dirty="0" smtClean="0">
              <a:solidFill>
                <a:schemeClr val="tx1"/>
              </a:solidFill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</a:rPr>
            <a:t>karakteristik</a:t>
          </a:r>
          <a:r>
            <a:rPr lang="en-US" sz="2100" b="1" kern="1200" dirty="0" smtClean="0">
              <a:solidFill>
                <a:schemeClr val="tx1"/>
              </a:solidFill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</a:rPr>
            <a:t>kemampuan</a:t>
          </a:r>
          <a:r>
            <a:rPr lang="en-US" sz="2100" b="1" kern="1200" dirty="0" smtClean="0">
              <a:solidFill>
                <a:schemeClr val="tx1"/>
              </a:solidFill>
            </a:rPr>
            <a:t>, status, </a:t>
          </a:r>
          <a:r>
            <a:rPr lang="en-US" sz="2100" b="1" kern="1200" dirty="0" err="1" smtClean="0">
              <a:solidFill>
                <a:schemeClr val="tx1"/>
              </a:solidFill>
            </a:rPr>
            <a:t>kondisi</a:t>
          </a:r>
          <a:r>
            <a:rPr lang="en-US" sz="2100" b="1" kern="1200" dirty="0" smtClean="0">
              <a:solidFill>
                <a:schemeClr val="tx1"/>
              </a:solidFill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</a:rPr>
            <a:t>etnik</a:t>
          </a:r>
          <a:r>
            <a:rPr lang="en-US" sz="2100" b="1" kern="1200" dirty="0" smtClean="0">
              <a:solidFill>
                <a:schemeClr val="tx1"/>
              </a:solidFill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</a:rPr>
            <a:t>budaya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lainnya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86863" y="1047"/>
        <a:ext cx="4786524" cy="2264345"/>
      </dsp:txXfrm>
    </dsp:sp>
    <dsp:sp modelId="{F3FB15DD-B86A-41EC-9230-A4C41316EE98}">
      <dsp:nvSpPr>
        <dsp:cNvPr id="0" name=""/>
        <dsp:cNvSpPr/>
      </dsp:nvSpPr>
      <dsp:spPr>
        <a:xfrm>
          <a:off x="5450778" y="1047"/>
          <a:ext cx="4777957" cy="226434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memberikan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peluang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bagi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setiap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individu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untuk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berkembang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sesuai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minat</a:t>
          </a:r>
          <a:r>
            <a:rPr lang="en-US" sz="2100" b="1" kern="1200" dirty="0" smtClean="0">
              <a:solidFill>
                <a:schemeClr val="tx1"/>
              </a:solidFill>
            </a:rPr>
            <a:t> &amp; </a:t>
          </a:r>
          <a:r>
            <a:rPr lang="en-US" sz="2100" b="1" kern="1200" dirty="0" err="1" smtClean="0">
              <a:solidFill>
                <a:schemeClr val="tx1"/>
              </a:solidFill>
            </a:rPr>
            <a:t>bakatnya</a:t>
          </a:r>
          <a:r>
            <a:rPr lang="en-US" sz="2100" b="1" kern="1200" dirty="0" smtClean="0">
              <a:solidFill>
                <a:schemeClr val="tx1"/>
              </a:solidFill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</a:rPr>
            <a:t>sesuai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cara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belajarnya</a:t>
          </a:r>
          <a:r>
            <a:rPr lang="en-US" sz="2100" b="1" kern="1200" dirty="0" smtClean="0">
              <a:solidFill>
                <a:schemeClr val="tx1"/>
              </a:solidFill>
            </a:rPr>
            <a:t> yang </a:t>
          </a:r>
          <a:r>
            <a:rPr lang="en-US" sz="2100" b="1" kern="1200" dirty="0" err="1" smtClean="0">
              <a:solidFill>
                <a:schemeClr val="tx1"/>
              </a:solidFill>
            </a:rPr>
            <a:t>terbaik</a:t>
          </a:r>
          <a:r>
            <a:rPr lang="en-US" sz="2100" b="1" kern="1200" dirty="0" smtClean="0">
              <a:solidFill>
                <a:schemeClr val="tx1"/>
              </a:solidFill>
            </a:rPr>
            <a:t>, yang </a:t>
          </a:r>
          <a:r>
            <a:rPr lang="en-US" sz="2100" b="1" kern="1200" dirty="0" err="1" smtClean="0">
              <a:solidFill>
                <a:schemeClr val="tx1"/>
              </a:solidFill>
            </a:rPr>
            <a:t>mengupayakan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kemudahan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untuk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melaksanakan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kewajiban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mendapatkan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hak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sebagai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warga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masyarakat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450778" y="1047"/>
        <a:ext cx="4777957" cy="2264345"/>
      </dsp:txXfrm>
    </dsp:sp>
    <dsp:sp modelId="{7104D8BD-06A1-47CC-A8FA-FB1C08D96925}">
      <dsp:nvSpPr>
        <dsp:cNvPr id="0" name=""/>
        <dsp:cNvSpPr/>
      </dsp:nvSpPr>
      <dsp:spPr>
        <a:xfrm>
          <a:off x="1833279" y="2642783"/>
          <a:ext cx="6849041" cy="2264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lingkungan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inklusi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adalah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lingkungan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sosial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masyarakat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terbuka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ramah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meniadakan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hambatan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menyenangkan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karena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setiap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warga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masyarakat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tanpa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terkecuali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saling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menghargai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merangkul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setiap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perbedaan</a:t>
          </a:r>
          <a:endParaRPr lang="en-US" sz="2400" b="1" kern="1200" dirty="0"/>
        </a:p>
      </dsp:txBody>
      <dsp:txXfrm>
        <a:off x="1833279" y="2642783"/>
        <a:ext cx="6849041" cy="2264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FF15E-1C40-4755-89B3-0FD0F2AAD2C7}">
      <dsp:nvSpPr>
        <dsp:cNvPr id="0" name=""/>
        <dsp:cNvSpPr/>
      </dsp:nvSpPr>
      <dsp:spPr>
        <a:xfrm>
          <a:off x="153235" y="-100380"/>
          <a:ext cx="6879868" cy="2027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en-US" sz="2000" b="1" kern="1200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Paradigma</a:t>
          </a:r>
          <a:r>
            <a:rPr lang="en-US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human right concept 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Setiap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orang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harus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secara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bebas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terbuka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tanpa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rasa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kasihan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memberikan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kemudahan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atau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akomodasi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kepada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penyandang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disabilitas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tanpa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penolakan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atau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hambatan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apapun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dalam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seluruh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aspek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kehidupan</a:t>
          </a:r>
          <a:r>
            <a:rPr lang="en-ID" sz="18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b="1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masyarakat</a:t>
          </a:r>
          <a:r>
            <a:rPr lang="en-ID" sz="2000" b="1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000" b="1" kern="1200" dirty="0">
            <a:latin typeface="Source Sans Pro Light" panose="020B0403030403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2607" y="-41008"/>
        <a:ext cx="5184731" cy="1908379"/>
      </dsp:txXfrm>
    </dsp:sp>
    <dsp:sp modelId="{E72E8C75-21F1-4645-94BF-79663C9FD810}">
      <dsp:nvSpPr>
        <dsp:cNvPr id="0" name=""/>
        <dsp:cNvSpPr/>
      </dsp:nvSpPr>
      <dsp:spPr>
        <a:xfrm>
          <a:off x="514517" y="2027174"/>
          <a:ext cx="7303629" cy="17264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0" bIns="6477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700" kern="1200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6715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Konsep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inklusi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ditekankan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desain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universal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untuk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kebijakan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yang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berorientasi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isu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aksesibilitas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fisik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seperti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kemudahan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pada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stuktur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bangunan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penghilangan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hambatan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untuk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memudahkan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gerak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ID" sz="17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ID" sz="17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endParaRPr lang="en-US" sz="1700" kern="1200" dirty="0" smtClean="0">
            <a:latin typeface="Source Sans Pro" panose="020B0503030403020204" pitchFamily="34" charset="0"/>
          </a:endParaRPr>
        </a:p>
        <a:p>
          <a:pPr lvl="0" defTabSz="666750">
            <a:spcBef>
              <a:spcPct val="0"/>
            </a:spcBef>
          </a:pPr>
          <a:endParaRPr lang="en-US" sz="1700" kern="1200" dirty="0"/>
        </a:p>
      </dsp:txBody>
      <dsp:txXfrm>
        <a:off x="565083" y="2077740"/>
        <a:ext cx="5492142" cy="1625304"/>
      </dsp:txXfrm>
    </dsp:sp>
    <dsp:sp modelId="{1451C28C-D9FA-41B6-B694-CB33E1E59F82}">
      <dsp:nvSpPr>
        <dsp:cNvPr id="0" name=""/>
        <dsp:cNvSpPr/>
      </dsp:nvSpPr>
      <dsp:spPr>
        <a:xfrm>
          <a:off x="1263757" y="3893447"/>
          <a:ext cx="7240062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4625" lvl="0" indent="-174625" algn="l" defTabSz="163988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60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*)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Mengikutsertakan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aktivitas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sehari-hari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4625" marR="0" lvl="0" indent="-1746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*) 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mengajak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memberanikan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mereka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agar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mempunyai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bukan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aspek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sosial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ekonomi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800" b="0" kern="1200" dirty="0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budaya</a:t>
          </a:r>
          <a:endParaRPr lang="en-US" sz="1800" b="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rgbClr val="000000"/>
            </a:solidFill>
            <a:latin typeface="Source Sans Pro Light" panose="020B0403030403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1369" y="3941059"/>
        <a:ext cx="5449368" cy="1530376"/>
      </dsp:txXfrm>
    </dsp:sp>
    <dsp:sp modelId="{FCA5E1EC-3FE9-4729-AD1C-649AAC3A50D7}">
      <dsp:nvSpPr>
        <dsp:cNvPr id="0" name=""/>
        <dsp:cNvSpPr/>
      </dsp:nvSpPr>
      <dsp:spPr>
        <a:xfrm>
          <a:off x="6183421" y="1333127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21165" y="1333127"/>
        <a:ext cx="581152" cy="795122"/>
      </dsp:txXfrm>
    </dsp:sp>
    <dsp:sp modelId="{301199E0-C62E-4C05-BF1C-961E830E1879}">
      <dsp:nvSpPr>
        <dsp:cNvPr id="0" name=""/>
        <dsp:cNvSpPr/>
      </dsp:nvSpPr>
      <dsp:spPr>
        <a:xfrm>
          <a:off x="6863195" y="3218823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00939" y="3218823"/>
        <a:ext cx="581152" cy="795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4255D-8668-4E1C-87CC-C328D361F391}">
      <dsp:nvSpPr>
        <dsp:cNvPr id="0" name=""/>
        <dsp:cNvSpPr/>
      </dsp:nvSpPr>
      <dsp:spPr>
        <a:xfrm>
          <a:off x="0" y="0"/>
          <a:ext cx="7707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39C2E-F7C6-44CD-B7E8-391095D39647}">
      <dsp:nvSpPr>
        <dsp:cNvPr id="0" name=""/>
        <dsp:cNvSpPr/>
      </dsp:nvSpPr>
      <dsp:spPr>
        <a:xfrm>
          <a:off x="0" y="0"/>
          <a:ext cx="2166389" cy="5418667"/>
        </a:xfrm>
        <a:prstGeom prst="rect">
          <a:avLst/>
        </a:prstGeom>
        <a:noFill/>
        <a:ln w="127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Inklusi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juga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termasuk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hak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perlakuan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lain (non </a:t>
          </a:r>
          <a:r>
            <a:rPr lang="en-US" sz="2000" b="1" kern="1200" dirty="0" err="1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diskriminasi</a:t>
          </a:r>
          <a:r>
            <a:rPr lang="en-US" sz="2000" b="1" kern="12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0"/>
        <a:ext cx="2166389" cy="5418667"/>
      </dsp:txXfrm>
    </dsp:sp>
    <dsp:sp modelId="{72B19346-4CA3-4BD0-AC5D-B532DEC7B6BB}">
      <dsp:nvSpPr>
        <dsp:cNvPr id="0" name=""/>
        <dsp:cNvSpPr/>
      </dsp:nvSpPr>
      <dsp:spPr>
        <a:xfrm>
          <a:off x="2270254" y="84666"/>
          <a:ext cx="5435603" cy="1693333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harus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mengerti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hubungan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cara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berfungsi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beraktivitas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mereka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berpartisipasi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kern="1200" dirty="0"/>
        </a:p>
      </dsp:txBody>
      <dsp:txXfrm>
        <a:off x="2270254" y="84666"/>
        <a:ext cx="5435603" cy="1693333"/>
      </dsp:txXfrm>
    </dsp:sp>
    <dsp:sp modelId="{78C13552-7B80-4FB7-93AA-2C55F61CB4C3}">
      <dsp:nvSpPr>
        <dsp:cNvPr id="0" name=""/>
        <dsp:cNvSpPr/>
      </dsp:nvSpPr>
      <dsp:spPr>
        <a:xfrm>
          <a:off x="2166389" y="1778000"/>
          <a:ext cx="5539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1CBDF-9EC8-408E-9DE0-AAC58BAEE577}">
      <dsp:nvSpPr>
        <dsp:cNvPr id="0" name=""/>
        <dsp:cNvSpPr/>
      </dsp:nvSpPr>
      <dsp:spPr>
        <a:xfrm>
          <a:off x="2270254" y="1862666"/>
          <a:ext cx="5435603" cy="1693333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meyakinkan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bahwa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mempunyai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kesempatan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berpartisipasi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aspek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kehidupan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sesuai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kemampuan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hasratnya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kern="1200" dirty="0"/>
        </a:p>
      </dsp:txBody>
      <dsp:txXfrm>
        <a:off x="2270254" y="1862666"/>
        <a:ext cx="5435603" cy="1693333"/>
      </dsp:txXfrm>
    </dsp:sp>
    <dsp:sp modelId="{6BD1488D-1E9E-4DAE-8BF5-1E3E3EA83486}">
      <dsp:nvSpPr>
        <dsp:cNvPr id="0" name=""/>
        <dsp:cNvSpPr/>
      </dsp:nvSpPr>
      <dsp:spPr>
        <a:xfrm>
          <a:off x="2166389" y="3556000"/>
          <a:ext cx="5539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7F099-D13C-4DF2-8161-4C0DD75DFD31}">
      <dsp:nvSpPr>
        <dsp:cNvPr id="0" name=""/>
        <dsp:cNvSpPr/>
      </dsp:nvSpPr>
      <dsp:spPr>
        <a:xfrm>
          <a:off x="2270254" y="3640666"/>
          <a:ext cx="5435603" cy="16933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menghilangkan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pandangan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bahwa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penyandang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disabilitas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orang yang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sehat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mampu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melakukan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apapun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(stigma,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stereotip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 yang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bagian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terbesar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tujuan</a:t>
          </a:r>
          <a:r>
            <a:rPr lang="en-US" sz="22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inklusi</a:t>
          </a:r>
          <a:endParaRPr lang="en-US" sz="2200" kern="1200" dirty="0"/>
        </a:p>
      </dsp:txBody>
      <dsp:txXfrm>
        <a:off x="2270254" y="3640666"/>
        <a:ext cx="5435603" cy="1693333"/>
      </dsp:txXfrm>
    </dsp:sp>
    <dsp:sp modelId="{7B3D9DD4-68A9-4F18-BA04-1BE4EFB92474}">
      <dsp:nvSpPr>
        <dsp:cNvPr id="0" name=""/>
        <dsp:cNvSpPr/>
      </dsp:nvSpPr>
      <dsp:spPr>
        <a:xfrm>
          <a:off x="2166389" y="5334000"/>
          <a:ext cx="55394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20EC5-4EA0-4DEE-85A4-414CEDACBFD9}">
      <dsp:nvSpPr>
        <dsp:cNvPr id="0" name=""/>
        <dsp:cNvSpPr/>
      </dsp:nvSpPr>
      <dsp:spPr>
        <a:xfrm>
          <a:off x="481799" y="0"/>
          <a:ext cx="9552000" cy="53206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85C0B-45DF-45C8-A29D-674D8E5889BF}">
      <dsp:nvSpPr>
        <dsp:cNvPr id="0" name=""/>
        <dsp:cNvSpPr/>
      </dsp:nvSpPr>
      <dsp:spPr>
        <a:xfrm>
          <a:off x="2082454" y="3672291"/>
          <a:ext cx="221337" cy="221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886B8-1FBD-480A-B847-A227D21C34C5}">
      <dsp:nvSpPr>
        <dsp:cNvPr id="0" name=""/>
        <dsp:cNvSpPr/>
      </dsp:nvSpPr>
      <dsp:spPr>
        <a:xfrm>
          <a:off x="2193123" y="3782960"/>
          <a:ext cx="1983526" cy="153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82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:</a:t>
          </a:r>
          <a:endParaRPr lang="en-US" sz="2300" kern="1200" dirty="0"/>
        </a:p>
      </dsp:txBody>
      <dsp:txXfrm>
        <a:off x="2193123" y="3782960"/>
        <a:ext cx="1983526" cy="1537658"/>
      </dsp:txXfrm>
    </dsp:sp>
    <dsp:sp modelId="{BE7661CA-BBA1-4EA0-A3F8-9F29A7AF7597}">
      <dsp:nvSpPr>
        <dsp:cNvPr id="0" name=""/>
        <dsp:cNvSpPr/>
      </dsp:nvSpPr>
      <dsp:spPr>
        <a:xfrm>
          <a:off x="4036185" y="2226146"/>
          <a:ext cx="400110" cy="400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EB7D-0F0C-43DF-987E-9E5DF3A75F3E}">
      <dsp:nvSpPr>
        <dsp:cNvPr id="0" name=""/>
        <dsp:cNvSpPr/>
      </dsp:nvSpPr>
      <dsp:spPr>
        <a:xfrm>
          <a:off x="4236241" y="2426202"/>
          <a:ext cx="2043117" cy="289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1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partisipasi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dalam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peran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aktivitas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sosial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endParaRPr lang="en-US" sz="2300" kern="1200" dirty="0"/>
        </a:p>
      </dsp:txBody>
      <dsp:txXfrm>
        <a:off x="4236241" y="2426202"/>
        <a:ext cx="2043117" cy="2894416"/>
      </dsp:txXfrm>
    </dsp:sp>
    <dsp:sp modelId="{4EBA64B8-2133-4487-A97A-C869746854D1}">
      <dsp:nvSpPr>
        <dsp:cNvPr id="0" name=""/>
        <dsp:cNvSpPr/>
      </dsp:nvSpPr>
      <dsp:spPr>
        <a:xfrm>
          <a:off x="6385771" y="1346116"/>
          <a:ext cx="553344" cy="553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C19A-72A8-4BDE-B5EE-A58C9173930A}">
      <dsp:nvSpPr>
        <dsp:cNvPr id="0" name=""/>
        <dsp:cNvSpPr/>
      </dsp:nvSpPr>
      <dsp:spPr>
        <a:xfrm>
          <a:off x="6130201" y="1622788"/>
          <a:ext cx="3107602" cy="369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206" tIns="0" rIns="0" bIns="0" numCol="1" spcCol="1270" anchor="t" anchorCtr="0">
          <a:noAutofit/>
        </a:bodyPr>
        <a:lstStyle/>
        <a:p>
          <a:pPr lvl="0" algn="l" defTabSz="1654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Penyandang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Disabilitas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dapat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menggunakan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fasilitas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umum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menerima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perawatan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kesehatan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yang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memadai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,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mempunyai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hubungan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khusus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dengan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lawan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jenis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dan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menikmati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aktivitas</a:t>
          </a:r>
          <a:r>
            <a:rPr lang="en-US" sz="2300" kern="1200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 </a:t>
          </a:r>
          <a:r>
            <a:rPr lang="en-US" sz="2300" kern="1200" dirty="0" err="1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</a:rPr>
            <a:t>sehari-hari</a:t>
          </a:r>
          <a:endParaRPr lang="en-US" sz="2300" kern="1200" dirty="0"/>
        </a:p>
      </dsp:txBody>
      <dsp:txXfrm>
        <a:off x="6130201" y="1622788"/>
        <a:ext cx="3107602" cy="369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6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1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2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1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29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1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4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id/url?sa=i&amp;rct=j&amp;q=&amp;esrc=s&amp;source=images&amp;cd=&amp;cad=rja&amp;uact=8&amp;ved=0CAcQjRw&amp;url=http://jonhy-tamires.deviantart.com/art/Human-Walkcycle-Animation-practice-408718259&amp;ei=Gio4VfjdAcLbuQSPz4DQBQ&amp;bvm=bv.91427555,d.c2E&amp;psig=AFQjCNHKfjxeVsj-JPn22W3_aso4pxc4Kg&amp;ust=1429829786346238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image" Target="../media/image26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16.xml"/><Relationship Id="rId18" Type="http://schemas.microsoft.com/office/2007/relationships/diagramDrawing" Target="../diagrams/drawing17.xml"/><Relationship Id="rId26" Type="http://schemas.openxmlformats.org/officeDocument/2006/relationships/diagramQuickStyle" Target="../diagrams/quickStyle19.xml"/><Relationship Id="rId3" Type="http://schemas.openxmlformats.org/officeDocument/2006/relationships/diagramLayout" Target="../diagrams/layout15.xml"/><Relationship Id="rId21" Type="http://schemas.openxmlformats.org/officeDocument/2006/relationships/diagramQuickStyle" Target="../diagrams/quickStyle18.xml"/><Relationship Id="rId34" Type="http://schemas.openxmlformats.org/officeDocument/2006/relationships/image" Target="../media/image28.jpeg"/><Relationship Id="rId7" Type="http://schemas.openxmlformats.org/officeDocument/2006/relationships/image" Target="../media/image29.jpeg"/><Relationship Id="rId12" Type="http://schemas.openxmlformats.org/officeDocument/2006/relationships/diagramColors" Target="../diagrams/colors16.xml"/><Relationship Id="rId17" Type="http://schemas.openxmlformats.org/officeDocument/2006/relationships/diagramColors" Target="../diagrams/colors17.xml"/><Relationship Id="rId25" Type="http://schemas.openxmlformats.org/officeDocument/2006/relationships/diagramLayout" Target="../diagrams/layout19.xml"/><Relationship Id="rId33" Type="http://schemas.microsoft.com/office/2007/relationships/diagramDrawing" Target="../diagrams/drawing20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20" Type="http://schemas.openxmlformats.org/officeDocument/2006/relationships/diagramLayout" Target="../diagrams/layout18.xml"/><Relationship Id="rId29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24" Type="http://schemas.openxmlformats.org/officeDocument/2006/relationships/diagramData" Target="../diagrams/data19.xml"/><Relationship Id="rId32" Type="http://schemas.openxmlformats.org/officeDocument/2006/relationships/diagramColors" Target="../diagrams/colors20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23" Type="http://schemas.microsoft.com/office/2007/relationships/diagramDrawing" Target="../diagrams/drawing18.xml"/><Relationship Id="rId28" Type="http://schemas.microsoft.com/office/2007/relationships/diagramDrawing" Target="../diagrams/drawing19.xml"/><Relationship Id="rId10" Type="http://schemas.openxmlformats.org/officeDocument/2006/relationships/diagramLayout" Target="../diagrams/layout16.xml"/><Relationship Id="rId19" Type="http://schemas.openxmlformats.org/officeDocument/2006/relationships/diagramData" Target="../diagrams/data18.xml"/><Relationship Id="rId31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Relationship Id="rId14" Type="http://schemas.openxmlformats.org/officeDocument/2006/relationships/diagramData" Target="../diagrams/data17.xml"/><Relationship Id="rId22" Type="http://schemas.openxmlformats.org/officeDocument/2006/relationships/diagramColors" Target="../diagrams/colors18.xml"/><Relationship Id="rId27" Type="http://schemas.openxmlformats.org/officeDocument/2006/relationships/diagramColors" Target="../diagrams/colors19.xml"/><Relationship Id="rId30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442" y="1550315"/>
            <a:ext cx="9438764" cy="182987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MEMBANGUN GENERASI INKLUSI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553" y="3380188"/>
            <a:ext cx="9880293" cy="287269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KHOFIFAH INDAR PARAWANSA</a:t>
            </a:r>
          </a:p>
          <a:p>
            <a:pPr algn="ctr">
              <a:lnSpc>
                <a:spcPct val="100000"/>
              </a:lnSpc>
            </a:pPr>
            <a:r>
              <a:rPr lang="en-US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</a:t>
            </a:r>
          </a:p>
          <a:p>
            <a:pPr algn="ctr">
              <a:lnSpc>
                <a:spcPct val="100000"/>
              </a:lnSpc>
            </a:pPr>
            <a:endParaRPr lang="en-US" cap="none" dirty="0" smtClean="0">
              <a:latin typeface="Colonna MT" panose="04020805060202030203" pitchFamily="82" charset="0"/>
            </a:endParaRPr>
          </a:p>
          <a:p>
            <a:pPr algn="ctr">
              <a:lnSpc>
                <a:spcPct val="110000"/>
              </a:lnSpc>
            </a:pP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Generasi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Inklusif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Launching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Counseling &amp;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Difabilitas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Literasi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Penjaminan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Jember</a:t>
            </a:r>
            <a:endParaRPr lang="en-US" sz="1900" b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cap="none" dirty="0" smtClean="0">
              <a:solidFill>
                <a:schemeClr val="tx1"/>
              </a:solidFill>
              <a:latin typeface="Colonna MT" panose="04020805060202030203" pitchFamily="82" charset="0"/>
            </a:endParaRPr>
          </a:p>
          <a:p>
            <a:pPr algn="ctr">
              <a:lnSpc>
                <a:spcPct val="100000"/>
              </a:lnSpc>
            </a:pPr>
            <a:endParaRPr lang="en-US" cap="none" dirty="0">
              <a:latin typeface="Colonna MT" panose="04020805060202030203" pitchFamily="82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6" y="104426"/>
            <a:ext cx="1112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9898" y="259261"/>
            <a:ext cx="90048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latin typeface="Arial Black" panose="020B0A04020102020204" pitchFamily="34" charset="0"/>
                <a:cs typeface="Aharoni" pitchFamily="2" charset="0"/>
              </a:rPr>
              <a:t>KEMENTERIAN SOSIAL RI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19898" y="1019425"/>
            <a:ext cx="1035286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1999" cy="928670"/>
          </a:xfrm>
          <a:solidFill>
            <a:srgbClr val="EB1D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PENYANDANG MASALAH KESEJAHTERAAN SOSIAL (PMKS)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5860-2DF0-2D43-A179-BEEA0AF94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068531861"/>
              </p:ext>
            </p:extLst>
          </p:nvPr>
        </p:nvGraphicFramePr>
        <p:xfrm>
          <a:off x="719405" y="928670"/>
          <a:ext cx="3175129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6088940"/>
              </p:ext>
            </p:extLst>
          </p:nvPr>
        </p:nvGraphicFramePr>
        <p:xfrm>
          <a:off x="4166330" y="863586"/>
          <a:ext cx="384988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12234691"/>
              </p:ext>
            </p:extLst>
          </p:nvPr>
        </p:nvGraphicFramePr>
        <p:xfrm>
          <a:off x="8122418" y="849949"/>
          <a:ext cx="3830233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27801545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50" t="11768" r="56810" b="9981"/>
          <a:stretch/>
        </p:blipFill>
        <p:spPr>
          <a:xfrm>
            <a:off x="811453" y="613010"/>
            <a:ext cx="5147285" cy="569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795" t="12055" r="22637" b="6575"/>
          <a:stretch/>
        </p:blipFill>
        <p:spPr>
          <a:xfrm>
            <a:off x="6780916" y="576984"/>
            <a:ext cx="3708722" cy="55326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251" y="1651001"/>
            <a:ext cx="4452690" cy="9259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id-ID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109653"/>
            <a:ext cx="12128500" cy="748347"/>
            <a:chOff x="0" y="6109653"/>
            <a:chExt cx="12128500" cy="748347"/>
          </a:xfrm>
        </p:grpSpPr>
        <p:sp>
          <p:nvSpPr>
            <p:cNvPr id="9" name="Rectangle 8"/>
            <p:cNvSpPr/>
            <p:nvPr/>
          </p:nvSpPr>
          <p:spPr>
            <a:xfrm>
              <a:off x="0" y="6572250"/>
              <a:ext cx="11463302" cy="2857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KEMENTERIAN SOSIAL REPUBLIK INDONESIA</a:t>
              </a:r>
            </a:p>
          </p:txBody>
        </p:sp>
        <p:pic>
          <p:nvPicPr>
            <p:cNvPr id="10" name="Picture 2" descr="http://2.bp.blogspot.com/-yHSfRLrlaso/U6kza58sMKI/AAAAAAAABc8/HyxUPaIzYi0/s1600/Logo_Kementerian_Sosial_notdesigner.blogspot.co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3302" y="6109653"/>
              <a:ext cx="665198" cy="748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724644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48" t="16549" r="23682" b="7397"/>
          <a:stretch/>
        </p:blipFill>
        <p:spPr>
          <a:xfrm>
            <a:off x="1249681" y="1174828"/>
            <a:ext cx="9115447" cy="5214007"/>
          </a:xfrm>
          <a:prstGeom prst="rect">
            <a:avLst/>
          </a:prstGeom>
        </p:spPr>
      </p:pic>
      <p:sp>
        <p:nvSpPr>
          <p:cNvPr id="5" name="Arrow: Notched Right 4"/>
          <p:cNvSpPr/>
          <p:nvPr/>
        </p:nvSpPr>
        <p:spPr>
          <a:xfrm flipH="1">
            <a:off x="10324617" y="4931856"/>
            <a:ext cx="1706071" cy="934755"/>
          </a:xfrm>
          <a:prstGeom prst="notchedRightArrow">
            <a:avLst>
              <a:gd name="adj1" fmla="val 50000"/>
              <a:gd name="adj2" fmla="val 4246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</a:rPr>
              <a:t>TERTINGGI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1216" y="6459679"/>
            <a:ext cx="7854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 err="1">
                <a:solidFill>
                  <a:sysClr val="windowText" lastClr="000000"/>
                </a:solidFill>
              </a:rPr>
              <a:t>Sumber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: KOMNAS PEREMPUAN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pada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Buku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Catatan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Tahunan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2016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Edisi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Launching 7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Maret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948" y="326472"/>
            <a:ext cx="11296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983">
              <a:defRPr/>
            </a:pP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Perceraian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Dirinci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Provinsi</a:t>
            </a:r>
            <a:endParaRPr lang="id-ID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426" y="989214"/>
            <a:ext cx="11516810" cy="7565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id-ID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2317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6351"/>
            <a:ext cx="12192000" cy="11430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id-ID" altLang="en-US" sz="3200" b="1" dirty="0">
                <a:solidFill>
                  <a:schemeClr val="bg1"/>
                </a:solidFill>
              </a:rPr>
              <a:t>JUMLAH PENDUDUK MISKIN KOTA &amp; DESA</a:t>
            </a:r>
            <a:br>
              <a:rPr lang="id-ID" altLang="en-US" sz="3200" b="1" dirty="0">
                <a:solidFill>
                  <a:schemeClr val="bg1"/>
                </a:solidFill>
              </a:rPr>
            </a:br>
            <a:r>
              <a:rPr lang="id-ID" altLang="en-US" sz="2800" b="1" dirty="0">
                <a:solidFill>
                  <a:schemeClr val="bg1"/>
                </a:solidFill>
              </a:rPr>
              <a:t>(BPS, </a:t>
            </a:r>
            <a:r>
              <a:rPr lang="en-US" altLang="en-US" sz="2800" b="1" dirty="0">
                <a:solidFill>
                  <a:schemeClr val="bg1"/>
                </a:solidFill>
              </a:rPr>
              <a:t>MARET</a:t>
            </a:r>
            <a:r>
              <a:rPr lang="id-ID" altLang="en-US" sz="2800" b="1" dirty="0">
                <a:solidFill>
                  <a:schemeClr val="bg1"/>
                </a:solidFill>
              </a:rPr>
              <a:t> 201</a:t>
            </a:r>
            <a:r>
              <a:rPr lang="en-US" altLang="en-US" sz="2800" b="1" dirty="0">
                <a:solidFill>
                  <a:schemeClr val="bg1"/>
                </a:solidFill>
              </a:rPr>
              <a:t>7</a:t>
            </a:r>
            <a:r>
              <a:rPr lang="id-ID" altLang="en-US" sz="28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24345"/>
              </p:ext>
            </p:extLst>
          </p:nvPr>
        </p:nvGraphicFramePr>
        <p:xfrm>
          <a:off x="159657" y="1149352"/>
          <a:ext cx="11785600" cy="55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BE0579E-E195-4264-B270-A327EF41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5A2147F-0EA9-7041-909E-482CEDBB3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 descr="C:\Users\roren_kemsos\Pictures\Depsos.png">
            <a:extLst>
              <a:ext uri="{FF2B5EF4-FFF2-40B4-BE49-F238E27FC236}">
                <a16:creationId xmlns="" xmlns:a16="http://schemas.microsoft.com/office/drawing/2014/main" id="{B532B8EB-02B0-43B2-8112-54096BAC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1323" y="150898"/>
            <a:ext cx="677331" cy="74729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790536-2A98-46BA-A2E9-DA9060AB6E4E}"/>
              </a:ext>
            </a:extLst>
          </p:cNvPr>
          <p:cNvSpPr/>
          <p:nvPr/>
        </p:nvSpPr>
        <p:spPr>
          <a:xfrm rot="18958073">
            <a:off x="4201115" y="5328234"/>
            <a:ext cx="1428722" cy="248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JAWA TIMUR</a:t>
            </a:r>
          </a:p>
        </p:txBody>
      </p:sp>
    </p:spTree>
    <p:extLst>
      <p:ext uri="{BB962C8B-B14F-4D97-AF65-F5344CB8AC3E}">
        <p14:creationId xmlns:p14="http://schemas.microsoft.com/office/powerpoint/2010/main" val="3225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628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/>
              <a:t>KONSEP INKLUSI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669406"/>
              </p:ext>
            </p:extLst>
          </p:nvPr>
        </p:nvGraphicFramePr>
        <p:xfrm>
          <a:off x="838200" y="1586753"/>
          <a:ext cx="10515600" cy="490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 rot="19818124">
            <a:off x="1492624" y="3993776"/>
            <a:ext cx="806823" cy="12505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335618">
            <a:off x="9851880" y="3963708"/>
            <a:ext cx="712695" cy="1270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68214"/>
            <a:ext cx="650995" cy="7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10171" y="1016595"/>
            <a:ext cx="3207658" cy="579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Tujuan</a:t>
            </a:r>
            <a:r>
              <a:rPr lang="en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inklusi</a:t>
            </a:r>
            <a:r>
              <a:rPr lang="en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adalah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mentransformasikan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kultural</a:t>
            </a:r>
            <a:r>
              <a:rPr lang="en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keseluruhan</a:t>
            </a:r>
            <a:r>
              <a:rPr lang="en-US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.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Pada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dasarnya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stigma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masyarakatlah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yang 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menghambat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penyandang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disabilitas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dalam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mengaktualisasikan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dirinya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700" dirty="0" smtClean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Perlunya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a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kses 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fisik, dan sikap sosial,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dalam 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desain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universal, </a:t>
            </a:r>
            <a:r>
              <a:rPr lang="en-US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untuk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mengakhiri marginalisasi fisik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bahwa 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tubuh yang berbeda 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tidak mampu mengelola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atau</a:t>
            </a:r>
            <a:r>
              <a:rPr lang="en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memberdayakan</a:t>
            </a:r>
            <a:r>
              <a:rPr lang="id-ID" sz="1700" dirty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 diri sendiri</a:t>
            </a:r>
            <a:r>
              <a:rPr lang="id-ID" sz="1700" dirty="0" smtClean="0">
                <a:solidFill>
                  <a:srgbClr val="FF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.</a:t>
            </a:r>
            <a:endParaRPr lang="en-US" sz="1700" dirty="0" smtClean="0">
              <a:solidFill>
                <a:srgbClr val="FF0000"/>
              </a:solidFill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5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8233" y="170433"/>
            <a:ext cx="7424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INKLUSI DISABILITAS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2019335"/>
              </p:ext>
            </p:extLst>
          </p:nvPr>
        </p:nvGraphicFramePr>
        <p:xfrm>
          <a:off x="188012" y="1037866"/>
          <a:ext cx="8517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8325134" y="1801504"/>
            <a:ext cx="655093" cy="30843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2" y="129583"/>
            <a:ext cx="514518" cy="5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60" y="1365641"/>
            <a:ext cx="3010058" cy="3985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Inklusi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didesain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000" dirty="0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menghalangi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berpartisipasi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en-US" sz="2000" b="1" dirty="0" smtClean="0">
              <a:solidFill>
                <a:srgbClr val="00000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kern="0" dirty="0">
                <a:solidFill>
                  <a:sysClr val="windowText" lastClr="000000"/>
                </a:solidFill>
              </a:rPr>
              <a:t>INKLUSI </a:t>
            </a:r>
            <a:r>
              <a:rPr lang="en-US" sz="3200" b="1" kern="0" dirty="0" smtClean="0">
                <a:solidFill>
                  <a:sysClr val="windowText" lastClr="000000"/>
                </a:solidFill>
              </a:rPr>
              <a:t>DISABILITAS ….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9" y="168215"/>
            <a:ext cx="708662" cy="56876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8182587"/>
              </p:ext>
            </p:extLst>
          </p:nvPr>
        </p:nvGraphicFramePr>
        <p:xfrm>
          <a:off x="3904343" y="1351127"/>
          <a:ext cx="77070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Inklusi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Dapodik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31.724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Inklusi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tersebar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Indonesia.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rincian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jenjang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23.195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SMP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5.660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jenjang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SMA 2869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“Dari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159.002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berkebutuhan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terlayani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Inklusi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3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44052"/>
              </p:ext>
            </p:extLst>
          </p:nvPr>
        </p:nvGraphicFramePr>
        <p:xfrm>
          <a:off x="838200" y="1221470"/>
          <a:ext cx="10515600" cy="532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 rot="20936243">
            <a:off x="1727200" y="4093029"/>
            <a:ext cx="2931886" cy="8708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Harapan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Inklusi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205250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03" y="146316"/>
            <a:ext cx="70719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4"/>
            <a:ext cx="10515600" cy="83587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MEWUJUDKAN LINGKUNGAN INKLUSIF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133599"/>
            <a:ext cx="10590837" cy="4335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273406" y="1023582"/>
          <a:ext cx="11778018" cy="583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3" y="168215"/>
            <a:ext cx="694956" cy="56535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84170916"/>
              </p:ext>
            </p:extLst>
          </p:nvPr>
        </p:nvGraphicFramePr>
        <p:xfrm>
          <a:off x="1553028" y="1242180"/>
          <a:ext cx="89698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93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Superstar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2" y="2282435"/>
            <a:ext cx="2811458" cy="2559599"/>
          </a:xfrm>
        </p:spPr>
      </p:pic>
      <p:sp>
        <p:nvSpPr>
          <p:cNvPr id="7" name="TextBox 6"/>
          <p:cNvSpPr txBox="1"/>
          <p:nvPr/>
        </p:nvSpPr>
        <p:spPr>
          <a:xfrm>
            <a:off x="1201001" y="4985082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Zidane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r="23558"/>
          <a:stretch/>
        </p:blipFill>
        <p:spPr>
          <a:xfrm>
            <a:off x="3940960" y="1877623"/>
            <a:ext cx="3261814" cy="2504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7883" y="4414899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Naomi Campbell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55" y="2647861"/>
            <a:ext cx="3401174" cy="2537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9211" y="5246692"/>
            <a:ext cx="3309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Hun Hyun Min (Model Korea)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5385192"/>
            <a:ext cx="430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Diskriminasi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keturunan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Imigran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36239" y="4689491"/>
            <a:ext cx="326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Diskriminasi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penampilan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51291" y="5604509"/>
            <a:ext cx="325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Diskriminasi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Warna</a:t>
            </a:r>
            <a:r>
              <a:rPr lang="en-US" b="1" dirty="0" smtClean="0"/>
              <a:t> </a:t>
            </a:r>
            <a:r>
              <a:rPr lang="en-US" b="1" dirty="0" err="1" smtClean="0"/>
              <a:t>Kulit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932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307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62727"/>
            <a:ext cx="10364451" cy="874799"/>
          </a:xfrm>
        </p:spPr>
        <p:txBody>
          <a:bodyPr/>
          <a:lstStyle/>
          <a:p>
            <a:pPr algn="ctr"/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inklusif</a:t>
            </a:r>
            <a:endParaRPr lang="en-US" dirty="0"/>
          </a:p>
        </p:txBody>
      </p:sp>
      <p:pic>
        <p:nvPicPr>
          <p:cNvPr id="2050" name="Picture 2" descr="Image result for gambar masyarakat inklu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169738"/>
            <a:ext cx="2857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mbar masyarakat inkl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20" y="1884112"/>
            <a:ext cx="3285738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746" y="4033009"/>
            <a:ext cx="291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ource Sans Pro" panose="020B0503030403020204" pitchFamily="34" charset="0"/>
              </a:rPr>
              <a:t>Berani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bicara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untuk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mengkampanyekan</a:t>
            </a:r>
            <a:r>
              <a:rPr lang="en-US" b="1" dirty="0" smtClean="0">
                <a:latin typeface="Source Sans Pro" panose="020B0503030403020204" pitchFamily="34" charset="0"/>
              </a:rPr>
              <a:t> stop </a:t>
            </a:r>
            <a:r>
              <a:rPr lang="en-US" b="1" dirty="0" err="1" smtClean="0">
                <a:latin typeface="Source Sans Pro" panose="020B0503030403020204" pitchFamily="34" charset="0"/>
              </a:rPr>
              <a:t>diskriminasi</a:t>
            </a:r>
            <a:r>
              <a:rPr lang="en-US" b="1" dirty="0" smtClean="0">
                <a:latin typeface="Source Sans Pro" panose="020B0503030403020204" pitchFamily="34" charset="0"/>
              </a:rPr>
              <a:t> …..</a:t>
            </a:r>
            <a:endParaRPr lang="en-US" b="1" dirty="0"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620" y="4033009"/>
            <a:ext cx="3673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ource Sans Pro" panose="020B0503030403020204" pitchFamily="34" charset="0"/>
              </a:rPr>
              <a:t>Paham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konsep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lingkungan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inklusi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sebagai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lingkungan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sosial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masyarakat</a:t>
            </a:r>
            <a:r>
              <a:rPr lang="en-US" b="1" dirty="0" smtClean="0">
                <a:latin typeface="Source Sans Pro" panose="020B0503030403020204" pitchFamily="34" charset="0"/>
              </a:rPr>
              <a:t> yang </a:t>
            </a:r>
            <a:r>
              <a:rPr lang="en-US" b="1" dirty="0" err="1" smtClean="0">
                <a:latin typeface="Source Sans Pro" panose="020B0503030403020204" pitchFamily="34" charset="0"/>
              </a:rPr>
              <a:t>terbuka</a:t>
            </a:r>
            <a:r>
              <a:rPr lang="en-US" b="1" dirty="0" smtClean="0">
                <a:latin typeface="Source Sans Pro" panose="020B0503030403020204" pitchFamily="34" charset="0"/>
              </a:rPr>
              <a:t>, </a:t>
            </a:r>
            <a:r>
              <a:rPr lang="en-US" b="1" dirty="0" err="1" smtClean="0">
                <a:latin typeface="Source Sans Pro" panose="020B0503030403020204" pitchFamily="34" charset="0"/>
              </a:rPr>
              <a:t>ramah</a:t>
            </a:r>
            <a:r>
              <a:rPr lang="en-US" b="1" dirty="0" smtClean="0">
                <a:latin typeface="Source Sans Pro" panose="020B0503030403020204" pitchFamily="34" charset="0"/>
              </a:rPr>
              <a:t>, </a:t>
            </a:r>
            <a:r>
              <a:rPr lang="en-US" b="1" dirty="0" err="1" smtClean="0">
                <a:latin typeface="Source Sans Pro" panose="020B0503030403020204" pitchFamily="34" charset="0"/>
              </a:rPr>
              <a:t>meniadakan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hambatan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dan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menyenangkan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karena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setiap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warga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masyarakat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tanpa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terkecuali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saling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menghargai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dan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merangkul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setiap</a:t>
            </a:r>
            <a:r>
              <a:rPr lang="en-US" b="1" dirty="0" smtClean="0">
                <a:latin typeface="Source Sans Pro" panose="020B0503030403020204" pitchFamily="34" charset="0"/>
              </a:rPr>
              <a:t> </a:t>
            </a:r>
            <a:r>
              <a:rPr lang="en-US" b="1" dirty="0" err="1" smtClean="0">
                <a:latin typeface="Source Sans Pro" panose="020B0503030403020204" pitchFamily="34" charset="0"/>
              </a:rPr>
              <a:t>perbedaan</a:t>
            </a:r>
            <a:r>
              <a:rPr lang="en-US" b="1" dirty="0" smtClean="0">
                <a:latin typeface="Source Sans Pro" panose="020B0503030403020204" pitchFamily="34" charset="0"/>
              </a:rPr>
              <a:t> ….</a:t>
            </a:r>
            <a:endParaRPr lang="en-US" dirty="0" smtClean="0"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8" name="Picture 2" descr="http://solider.or.id/sites/default/files/styles/article_image_full_node/public/field/image/inkll.jpg?itok=NeZtvz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1593271"/>
            <a:ext cx="4441370" cy="2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6753" y="4033009"/>
            <a:ext cx="401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ource Sans Pro Light" panose="020B0403030403020204" pitchFamily="34" charset="0"/>
              </a:rPr>
              <a:t>Menjadi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pelopor</a:t>
            </a:r>
            <a:r>
              <a:rPr lang="en-US" b="1" dirty="0" smtClean="0">
                <a:latin typeface="Source Sans Pro Light" panose="020B0403030403020204" pitchFamily="34" charset="0"/>
              </a:rPr>
              <a:t> di </a:t>
            </a:r>
            <a:r>
              <a:rPr lang="en-US" b="1" dirty="0" err="1" smtClean="0">
                <a:latin typeface="Source Sans Pro Light" panose="020B0403030403020204" pitchFamily="34" charset="0"/>
              </a:rPr>
              <a:t>masyarakat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untuk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menjadi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lebih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peduli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terhadap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penyandang</a:t>
            </a:r>
            <a:r>
              <a:rPr lang="en-US" b="1" dirty="0" smtClean="0">
                <a:latin typeface="Source Sans Pro Light" panose="020B0403030403020204" pitchFamily="34" charset="0"/>
              </a:rPr>
              <a:t> </a:t>
            </a:r>
            <a:r>
              <a:rPr lang="en-US" b="1" dirty="0" err="1" smtClean="0">
                <a:latin typeface="Source Sans Pro Light" panose="020B0403030403020204" pitchFamily="34" charset="0"/>
              </a:rPr>
              <a:t>disabilitas</a:t>
            </a:r>
            <a:r>
              <a:rPr lang="en-US" b="1" dirty="0" smtClean="0">
                <a:latin typeface="Source Sans Pro Light" panose="020B0403030403020204" pitchFamily="34" charset="0"/>
              </a:rPr>
              <a:t> ….</a:t>
            </a:r>
            <a:endParaRPr lang="en-US" b="1" dirty="0">
              <a:latin typeface="Source Sans Pro Light" panose="020B04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" y="79671"/>
            <a:ext cx="549067" cy="6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2225821"/>
            <a:ext cx="11764371" cy="1596177"/>
          </a:xfrm>
        </p:spPr>
        <p:txBody>
          <a:bodyPr/>
          <a:lstStyle/>
          <a:p>
            <a:pPr algn="ctr"/>
            <a:r>
              <a:rPr lang="en-US" b="1" i="1" dirty="0" smtClean="0"/>
              <a:t>REGULASI DAN KEBIJAKAN </a:t>
            </a:r>
            <a:br>
              <a:rPr lang="en-US" b="1" i="1" dirty="0" smtClean="0"/>
            </a:br>
            <a:r>
              <a:rPr lang="en-US" b="1" i="1" dirty="0" smtClean="0"/>
              <a:t>INKLUSIFITAS PENYANDANG DISABILITAS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68215"/>
            <a:ext cx="623700" cy="696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099" y="6032309"/>
            <a:ext cx="12192000" cy="7266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4894" y="1733266"/>
            <a:ext cx="6336658" cy="27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4954" y="1979543"/>
            <a:ext cx="6336658" cy="27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95951" y="3821998"/>
            <a:ext cx="6336658" cy="2729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06842" y="162096"/>
            <a:ext cx="7515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PERGESERAN  PARADIGMA DISABILITAS SEBAGAI LANDASAN KEBIJAKAN DAN PROGRAM DISABILITAS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45" y="899417"/>
            <a:ext cx="3958966" cy="5970865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PERMASALAHAN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Calibri" panose="020F0502020204030204" pitchFamily="34" charset="0"/>
              </a:rPr>
              <a:t>Pemahaman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Pergeseran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Paradigma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Karitatif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menjadi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Pemenuhan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Hak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cara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pelaksanaannya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Kondisi sosial penyandang </a:t>
            </a:r>
            <a:r>
              <a:rPr lang="id-ID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disabilitas </a:t>
            </a:r>
            <a:r>
              <a:rPr lang="fi-FI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pada umumya dinilai dalam keadaan rentan, baik dari aspek ekonomi, pendidikan, keterampilan maupun interaksi dengan masyarakat sekitarnya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Pelayanan sosial dasar belum berorientasi dan belum inklusif bagi pengembangan potensi penyandang disabilitas untuk berpartisipasi dalam pembangunan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Koordinasi pusat, daerah, swasta, dan para pihak lainnya lemah atau tidak optimal.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Implementasi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UU No. 8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tahun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2016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ttg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Penyandang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Disabilitas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Seluruh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Regulasi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Berbasis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HAM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Implemenasi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Program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Mengacu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pada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Prioritas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RPJMN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dan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UU No. 23/2014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ttg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Pemerintahan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Daerah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813" y="841496"/>
            <a:ext cx="6388983" cy="5958554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TANTANGAN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Meningkatkan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pemahaman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id-ID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semua sektor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tentang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id-ID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cara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memenuhi hak-hak tersebut. 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Penyediaan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id-ID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data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dan penelitian mengenai situasi dan kondisi penyandang disabilitas yang tersebar di berbagai wilayah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</a:t>
            </a:r>
            <a:r>
              <a:rPr lang="id-ID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enciptakan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berbagai kesempatan dan penggalian pengembangan potensi penyandang 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disabilitas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, merubah p</a:t>
            </a:r>
            <a:r>
              <a:rPr lang="fi-FI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aradigma pelayanan kesejahteraan sosial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bagi penyandang disabilitas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untuk memasuki dunia kerja/usaha (penyiapan: pendidikan, keterampilan, dll),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</a:t>
            </a:r>
            <a:r>
              <a:rPr lang="id-ID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eningkatkan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peran dan tanggung jawab pemerintah dan masyarakat </a:t>
            </a:r>
            <a:r>
              <a:rPr lang="fi-FI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untuk mewujudkan </a:t>
            </a:r>
            <a:r>
              <a:rPr lang="id-ID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inklusivitas bagi penyandang disabilitas.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Sosialisasi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UU No. 8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tahun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2016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ttg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Penyandang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Disabilitas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Harmonisasi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Rebulasi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Berbasis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HAM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Harmonisasi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Regulasi</a:t>
            </a:r>
            <a:endParaRPr lang="en-US" dirty="0" smtClean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Koordinasi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Organisasi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Penyandang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Disabilitas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(OPD)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dalam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pelaksanaan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Program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Mengacu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pada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Prioritas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RPJMN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UU No. 23/2014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ttg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Pemerintahan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Daerah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melalui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peningkatan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peran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masyarakat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dan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i="1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MS PGothic" pitchFamily="34" charset="-128"/>
              </a:rPr>
              <a:t>stakeholders</a:t>
            </a:r>
            <a:endParaRPr lang="en-US" i="1" dirty="0">
              <a:solidFill>
                <a:sysClr val="windowText" lastClr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8" name="Sun 17"/>
          <p:cNvSpPr/>
          <p:nvPr/>
        </p:nvSpPr>
        <p:spPr>
          <a:xfrm rot="2235594">
            <a:off x="9770771" y="-592578"/>
            <a:ext cx="3250027" cy="2267682"/>
          </a:xfrm>
          <a:prstGeom prst="su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id-ID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 rot="2324280">
            <a:off x="10704893" y="298239"/>
            <a:ext cx="1497808" cy="46166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DISABILITY INCLUSION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" y="81132"/>
            <a:ext cx="555461" cy="6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" name="Elbow Connector 1"/>
          <p:cNvCxnSpPr/>
          <p:nvPr/>
        </p:nvCxnSpPr>
        <p:spPr>
          <a:xfrm rot="5399996" flipH="1">
            <a:off x="4316193" y="3726638"/>
            <a:ext cx="1169984" cy="974723"/>
          </a:xfrm>
          <a:prstGeom prst="bentConnector3">
            <a:avLst/>
          </a:prstGeom>
          <a:noFill/>
          <a:ln w="38103" cap="flat">
            <a:solidFill>
              <a:srgbClr val="4A7EBB"/>
            </a:solidFill>
            <a:prstDash val="solid"/>
            <a:miter/>
            <a:tailEnd type="arrow"/>
          </a:ln>
        </p:spPr>
      </p:cxnSp>
      <p:cxnSp>
        <p:nvCxnSpPr>
          <p:cNvPr id="3" name="Elbow Connector 2"/>
          <p:cNvCxnSpPr>
            <a:endCxn id="28" idx="3"/>
          </p:cNvCxnSpPr>
          <p:nvPr/>
        </p:nvCxnSpPr>
        <p:spPr>
          <a:xfrm rot="5400000">
            <a:off x="7206269" y="5425855"/>
            <a:ext cx="1335695" cy="798348"/>
          </a:xfrm>
          <a:prstGeom prst="bentConnector2">
            <a:avLst/>
          </a:prstGeom>
          <a:noFill/>
          <a:ln w="38103" cap="flat">
            <a:solidFill>
              <a:srgbClr val="4F81BD"/>
            </a:solidFill>
            <a:prstDash val="solid"/>
            <a:miter/>
            <a:tailEnd type="arrow"/>
          </a:ln>
        </p:spPr>
      </p:cxnSp>
      <p:sp>
        <p:nvSpPr>
          <p:cNvPr id="4" name="Title 1"/>
          <p:cNvSpPr txBox="1"/>
          <p:nvPr/>
        </p:nvSpPr>
        <p:spPr>
          <a:xfrm>
            <a:off x="956319" y="143677"/>
            <a:ext cx="10310422" cy="534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 dirty="0" smtClean="0">
                <a:solidFill>
                  <a:srgbClr val="1F497D"/>
                </a:solidFill>
                <a:uFillTx/>
                <a:latin typeface="Calibri" pitchFamily="34"/>
              </a:rPr>
              <a:t>IMPLEMENTASI </a:t>
            </a:r>
            <a:r>
              <a:rPr lang="en-US" sz="2200" b="1" i="0" u="none" strike="noStrike" kern="1200" cap="none" spc="0" baseline="0" dirty="0">
                <a:solidFill>
                  <a:srgbClr val="1F497D"/>
                </a:solidFill>
                <a:uFillTx/>
                <a:latin typeface="Calibri" pitchFamily="34"/>
              </a:rPr>
              <a:t>PEMENUHAN HAK </a:t>
            </a:r>
            <a:r>
              <a:rPr lang="id-ID" sz="2200" b="1" i="0" u="none" strike="noStrike" kern="1200" cap="none" spc="0" baseline="0" dirty="0">
                <a:solidFill>
                  <a:srgbClr val="1F497D"/>
                </a:solidFill>
                <a:uFillTx/>
                <a:latin typeface="Calibri" pitchFamily="34"/>
              </a:rPr>
              <a:t>PERLINDUNGAN SOSIAL DALAM NAWA CITA</a:t>
            </a:r>
            <a:r>
              <a:rPr lang="en-US" sz="2200" b="1" i="0" u="none" strike="noStrike" kern="1200" cap="none" spc="0" baseline="0" dirty="0">
                <a:solidFill>
                  <a:srgbClr val="1F497D"/>
                </a:solidFill>
                <a:uFillTx/>
                <a:latin typeface="Calibri" pitchFamily="34"/>
              </a:rPr>
              <a:t> (Agenda 3, 5, </a:t>
            </a:r>
            <a:r>
              <a:rPr lang="en-US" sz="2200" b="1" i="0" u="none" strike="noStrike" kern="1200" cap="none" spc="0" baseline="0" dirty="0" err="1">
                <a:solidFill>
                  <a:srgbClr val="1F497D"/>
                </a:solidFill>
                <a:uFillTx/>
                <a:latin typeface="Calibri" pitchFamily="34"/>
              </a:rPr>
              <a:t>dan</a:t>
            </a:r>
            <a:r>
              <a:rPr lang="en-US" sz="2200" b="1" i="0" u="none" strike="noStrike" kern="1200" cap="none" spc="0" baseline="0" dirty="0">
                <a:solidFill>
                  <a:srgbClr val="1F497D"/>
                </a:solidFill>
                <a:uFillTx/>
                <a:latin typeface="Calibri" pitchFamily="34"/>
              </a:rPr>
              <a:t> 9)</a:t>
            </a:r>
            <a:endParaRPr lang="id-ID" sz="2200" b="1" i="0" u="none" strike="noStrike" kern="1200" cap="none" spc="0" baseline="0" dirty="0">
              <a:solidFill>
                <a:srgbClr val="1F497D"/>
              </a:solidFill>
              <a:uFillTx/>
              <a:latin typeface="Calibri" pitchFamily="34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8817968" y="6492871"/>
            <a:ext cx="2311402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2BCA47-F617-4341-898F-D418056575AC}" type="slidenum">
              <a:t>23</a:t>
            </a:fld>
            <a:endParaRPr lang="id-ID" sz="1100" b="0" i="0" u="none" strike="noStrike" kern="1200" cap="none" spc="0" baseline="0">
              <a:solidFill>
                <a:srgbClr val="898989"/>
              </a:solidFill>
              <a:uFillTx/>
              <a:latin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9376" y="1049339"/>
            <a:ext cx="2997202" cy="1241426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E4FDC2"/>
              </a:gs>
            </a:gsLst>
            <a:lin ang="5400000"/>
          </a:gradFill>
          <a:ln w="9528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808080">
                <a:alpha val="37999"/>
              </a:srgbClr>
            </a:outerShdw>
          </a:effectLst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AGENDA KE 3: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MEMBANGUN INDONESIA DARI PINGGIRAN DENGAN MEMPERKUAT DAERAH-DAERAH DAN DESA DALAM KERANGKA NEGARA KESATUAN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108" y="2409829"/>
            <a:ext cx="2811459" cy="533396"/>
          </a:xfrm>
          <a:prstGeom prst="rect">
            <a:avLst/>
          </a:prstGeom>
          <a:gradFill>
            <a:gsLst>
              <a:gs pos="0">
                <a:srgbClr val="FFEBDB"/>
              </a:gs>
              <a:gs pos="100000">
                <a:srgbClr val="FFD0AA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Pengurangan Kemiskinan dan Kesenjangan</a:t>
            </a:r>
          </a:p>
        </p:txBody>
      </p:sp>
      <p:grpSp>
        <p:nvGrpSpPr>
          <p:cNvPr id="8" name="Group 26"/>
          <p:cNvGrpSpPr/>
          <p:nvPr/>
        </p:nvGrpSpPr>
        <p:grpSpPr>
          <a:xfrm>
            <a:off x="1629376" y="2290765"/>
            <a:ext cx="185732" cy="369883"/>
            <a:chOff x="160340" y="2290764"/>
            <a:chExt cx="185732" cy="36988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340" y="2290764"/>
              <a:ext cx="0" cy="369883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</a:ln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160340" y="2660647"/>
              <a:ext cx="185732" cy="0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  <a:tailEnd type="arrow"/>
            </a:ln>
          </p:spPr>
        </p:cxnSp>
      </p:grpSp>
      <p:pic>
        <p:nvPicPr>
          <p:cNvPr id="11" name="Picture 3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80" y="3078484"/>
            <a:ext cx="2993132" cy="3541772"/>
          </a:xfrm>
          <a:prstGeom prst="rect">
            <a:avLst/>
          </a:prstGeom>
          <a:noFill/>
          <a:ln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4799463" y="1071568"/>
            <a:ext cx="2624135" cy="1243007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E4FDC2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AGENDA KE 5: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MENINGKATKAN KUALITAS HIDUP MANUSIA INDONESIA</a:t>
            </a:r>
            <a:endParaRPr lang="id-ID" sz="14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MS P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7224" y="1071568"/>
            <a:ext cx="2736305" cy="1243007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E4FDC2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MS PGothic"/>
              </a:rPr>
              <a:t>AGENDA KE 9: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MS PGothic"/>
              </a:rPr>
              <a:t>MEMPERTEGUH KEBHINEKAAN &amp; MEMPERKUAT RETORASI SOSIAL INDONESIA (REVOLUSI MENTAL)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71895" y="2435221"/>
            <a:ext cx="1961625" cy="1169490"/>
          </a:xfrm>
          <a:prstGeom prst="rect">
            <a:avLst/>
          </a:prstGeom>
          <a:gradFill>
            <a:gsLst>
              <a:gs pos="0">
                <a:srgbClr val="FFEBDB"/>
              </a:gs>
              <a:gs pos="100000">
                <a:srgbClr val="FFD0AA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Meningkatkan pembudayaan kesetiakawanan sosial dalam penyelenggaraan perlindungan sosial</a:t>
            </a:r>
          </a:p>
        </p:txBody>
      </p:sp>
      <p:pic>
        <p:nvPicPr>
          <p:cNvPr id="15" name="Picture 3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711" y="3736852"/>
            <a:ext cx="2139696" cy="3108960"/>
          </a:xfrm>
          <a:prstGeom prst="rect">
            <a:avLst/>
          </a:prstGeom>
          <a:noFill/>
          <a:ln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6" name="Group 31"/>
          <p:cNvGrpSpPr/>
          <p:nvPr/>
        </p:nvGrpSpPr>
        <p:grpSpPr>
          <a:xfrm>
            <a:off x="8294099" y="2314575"/>
            <a:ext cx="187324" cy="369884"/>
            <a:chOff x="6825063" y="2314574"/>
            <a:chExt cx="187324" cy="36988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25063" y="2314574"/>
              <a:ext cx="0" cy="369884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</a:ln>
          </p:spPr>
        </p:cxnSp>
        <p:cxnSp>
          <p:nvCxnSpPr>
            <p:cNvPr id="18" name="Straight Arrow Connector 17"/>
            <p:cNvCxnSpPr/>
            <p:nvPr/>
          </p:nvCxnSpPr>
          <p:spPr>
            <a:xfrm>
              <a:off x="6825063" y="2684458"/>
              <a:ext cx="187324" cy="0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  <a:tailEnd type="arrow"/>
            </a:ln>
          </p:spPr>
        </p:cxnSp>
      </p:grpSp>
      <p:grpSp>
        <p:nvGrpSpPr>
          <p:cNvPr id="19" name="Group 34"/>
          <p:cNvGrpSpPr/>
          <p:nvPr/>
        </p:nvGrpSpPr>
        <p:grpSpPr>
          <a:xfrm>
            <a:off x="5149258" y="2314575"/>
            <a:ext cx="187324" cy="369884"/>
            <a:chOff x="3680222" y="2314574"/>
            <a:chExt cx="187324" cy="36988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680222" y="2314574"/>
              <a:ext cx="0" cy="369884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</a:ln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3680222" y="2684458"/>
              <a:ext cx="187324" cy="0"/>
            </a:xfrm>
            <a:prstGeom prst="straightConnector1">
              <a:avLst/>
            </a:prstGeom>
            <a:noFill/>
            <a:ln w="9528" cap="flat">
              <a:solidFill>
                <a:srgbClr val="4A7EBB"/>
              </a:solidFill>
              <a:prstDash val="solid"/>
              <a:miter/>
              <a:tailEnd type="arrow"/>
            </a:ln>
          </p:spPr>
        </p:cxnSp>
      </p:grpSp>
      <p:sp>
        <p:nvSpPr>
          <p:cNvPr id="22" name="Rectangle 21"/>
          <p:cNvSpPr/>
          <p:nvPr/>
        </p:nvSpPr>
        <p:spPr>
          <a:xfrm>
            <a:off x="5336582" y="2435221"/>
            <a:ext cx="2346322" cy="533396"/>
          </a:xfrm>
          <a:prstGeom prst="rect">
            <a:avLst/>
          </a:prstGeom>
          <a:gradFill>
            <a:gsLst>
              <a:gs pos="0">
                <a:srgbClr val="FFEBDB"/>
              </a:gs>
              <a:gs pos="100000">
                <a:srgbClr val="FFD0AA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Peningkatan Kualitas Manusia dan Masyarakat </a:t>
            </a:r>
            <a:endParaRPr lang="id-ID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MS PGothic"/>
            </a:endParaRPr>
          </a:p>
        </p:txBody>
      </p:sp>
      <p:pic>
        <p:nvPicPr>
          <p:cNvPr id="23" name="Picture 3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40" y="2950468"/>
            <a:ext cx="2493267" cy="981452"/>
          </a:xfrm>
          <a:prstGeom prst="rect">
            <a:avLst/>
          </a:prstGeom>
          <a:noFill/>
          <a:ln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Rectangle 23"/>
          <p:cNvSpPr/>
          <p:nvPr/>
        </p:nvSpPr>
        <p:spPr>
          <a:xfrm>
            <a:off x="5736632" y="4063996"/>
            <a:ext cx="2557457" cy="652460"/>
          </a:xfrm>
          <a:prstGeom prst="rect">
            <a:avLst/>
          </a:prstGeom>
          <a:solidFill>
            <a:srgbClr val="F79646"/>
          </a:solidFill>
          <a:ln w="38103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285576" marR="0" lvl="0" indent="-2855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MS PGothic"/>
              </a:rPr>
              <a:t>Jaminan Kesehatan Nasional</a:t>
            </a:r>
          </a:p>
          <a:p>
            <a:pPr marL="285576" marR="0" lvl="0" indent="-2855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MS PGothic"/>
              </a:rPr>
              <a:t>Jaminan Ketenagakerjaan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71687" y="3787774"/>
            <a:ext cx="0" cy="276222"/>
          </a:xfrm>
          <a:prstGeom prst="straightConnector1">
            <a:avLst/>
          </a:prstGeom>
          <a:noFill/>
          <a:ln w="38103" cap="flat">
            <a:solidFill>
              <a:srgbClr val="4F81BD"/>
            </a:solidFill>
            <a:prstDash val="solid"/>
            <a:miter/>
            <a:tailEnd type="arrow"/>
          </a:ln>
        </p:spPr>
      </p:cxnSp>
      <p:sp>
        <p:nvSpPr>
          <p:cNvPr id="26" name="Rectangle 25"/>
          <p:cNvSpPr/>
          <p:nvPr/>
        </p:nvSpPr>
        <p:spPr>
          <a:xfrm>
            <a:off x="4807949" y="4799009"/>
            <a:ext cx="3295653" cy="1227133"/>
          </a:xfrm>
          <a:prstGeom prst="rect">
            <a:avLst/>
          </a:prstGeom>
          <a:solidFill>
            <a:srgbClr val="FFFF9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808080">
                <a:alpha val="37999"/>
              </a:srgbClr>
            </a:outerShdw>
          </a:effectLst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143807" marR="0" lvl="0" indent="-1438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Penataan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bantuan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sosal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(KKS, KIS, KIP)</a:t>
            </a:r>
          </a:p>
          <a:p>
            <a:pPr marL="143807" marR="0" lvl="0" indent="-1438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Perluasan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kepesertaan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jaminan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sosial</a:t>
            </a:r>
            <a:endParaRPr lang="en-US" sz="1400" b="0" i="0" u="none" strike="noStrike" kern="1200" cap="none" spc="0" baseline="0" dirty="0">
              <a:uFillTx/>
              <a:latin typeface="Calibri"/>
              <a:cs typeface="MS PGothic"/>
            </a:endParaRPr>
          </a:p>
          <a:p>
            <a:pPr marL="143807" marR="0" lvl="0" indent="-1438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Inklusivitas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Penyandang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Disabilitas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&amp;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Lansia</a:t>
            </a:r>
            <a:endParaRPr lang="en-US" sz="1400" b="0" i="0" u="none" strike="noStrike" kern="1200" cap="none" spc="0" baseline="0" dirty="0">
              <a:uFillTx/>
              <a:latin typeface="Calibri"/>
              <a:cs typeface="MS PGothic"/>
            </a:endParaRPr>
          </a:p>
          <a:p>
            <a:pPr marL="143807" marR="0" lvl="0" indent="-1438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Peningkatan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kapasitas</a:t>
            </a:r>
            <a:r>
              <a:rPr lang="en-US" sz="1400" b="0" i="0" u="none" strike="noStrike" kern="1200" cap="none" spc="0" baseline="0" dirty="0">
                <a:uFillTx/>
                <a:latin typeface="Calibri"/>
                <a:cs typeface="MS PGothic"/>
              </a:rPr>
              <a:t> </a:t>
            </a:r>
            <a:r>
              <a:rPr lang="en-US" sz="1400" b="0" i="0" u="none" strike="noStrike" kern="1200" cap="none" spc="0" baseline="0" dirty="0" err="1">
                <a:uFillTx/>
                <a:latin typeface="Calibri"/>
                <a:cs typeface="MS PGothic"/>
              </a:rPr>
              <a:t>pendampingan</a:t>
            </a:r>
            <a:endParaRPr lang="en-US" sz="1400" b="0" i="0" u="none" strike="noStrike" kern="1200" cap="none" spc="0" baseline="0" dirty="0">
              <a:uFillTx/>
              <a:latin typeface="Calibri"/>
              <a:cs typeface="MS PGothic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00874" y="5157189"/>
            <a:ext cx="216027" cy="0"/>
          </a:xfrm>
          <a:prstGeom prst="straightConnector1">
            <a:avLst/>
          </a:prstGeom>
          <a:noFill/>
          <a:ln w="38103" cap="flat">
            <a:solidFill>
              <a:srgbClr val="4F81BD"/>
            </a:solidFill>
            <a:prstDash val="solid"/>
            <a:miter/>
            <a:tailEnd type="arrow"/>
          </a:ln>
        </p:spPr>
      </p:cxnSp>
      <p:sp>
        <p:nvSpPr>
          <p:cNvPr id="28" name="Rectangle 27"/>
          <p:cNvSpPr/>
          <p:nvPr/>
        </p:nvSpPr>
        <p:spPr>
          <a:xfrm>
            <a:off x="4915894" y="6200776"/>
            <a:ext cx="2559048" cy="584201"/>
          </a:xfrm>
          <a:prstGeom prst="rect">
            <a:avLst/>
          </a:prstGeom>
          <a:solidFill>
            <a:srgbClr val="9BBB59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285576" marR="0" lvl="0" indent="-2855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Kesetiakawanan Sosial</a:t>
            </a:r>
          </a:p>
          <a:p>
            <a:pPr marL="285576" marR="0" lvl="0" indent="-2855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Penguatan Lembaga Sosial</a:t>
            </a:r>
          </a:p>
        </p:txBody>
      </p:sp>
      <p:sp>
        <p:nvSpPr>
          <p:cNvPr id="30" name="Oval 29"/>
          <p:cNvSpPr/>
          <p:nvPr/>
        </p:nvSpPr>
        <p:spPr>
          <a:xfrm>
            <a:off x="4652373" y="5286376"/>
            <a:ext cx="3635370" cy="52387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28575" cap="flat">
            <a:solidFill>
              <a:srgbClr val="FF0000"/>
            </a:solidFill>
            <a:custDash>
              <a:ds d="300000" sp="300000"/>
            </a:custDash>
            <a:round/>
          </a:ln>
          <a:effectLst>
            <a:outerShdw dist="22997" dir="5400000" algn="tl">
              <a:srgbClr val="808080">
                <a:alpha val="34998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73287" y="5157189"/>
            <a:ext cx="216018" cy="0"/>
          </a:xfrm>
          <a:prstGeom prst="straightConnector1">
            <a:avLst/>
          </a:prstGeom>
          <a:noFill/>
          <a:ln w="9528" cap="flat">
            <a:solidFill>
              <a:srgbClr val="4A7EBB"/>
            </a:solidFill>
            <a:prstDash val="solid"/>
            <a:miter/>
          </a:ln>
        </p:spPr>
      </p:cxnSp>
      <p:sp>
        <p:nvSpPr>
          <p:cNvPr id="32" name="Rectangle 31"/>
          <p:cNvSpPr/>
          <p:nvPr/>
        </p:nvSpPr>
        <p:spPr>
          <a:xfrm>
            <a:off x="1603672" y="1049339"/>
            <a:ext cx="2997202" cy="1241426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E4FDC2"/>
              </a:gs>
            </a:gsLst>
            <a:lin ang="5400000"/>
          </a:gradFill>
          <a:ln w="9528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385" tIns="45692" rIns="91385" bIns="4569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AGENDA KE 3: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MS PGothic"/>
              </a:rPr>
              <a:t>MEMBANGUN INDONESIA DARI PINGGIRAN DENGAN MEMPERKUAT DAERAH-DAERAH DAN DESA DALAM KERANGKA NEGARA KESATUAN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1" y="85647"/>
            <a:ext cx="582757" cy="6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Diagram 1"/>
          <p:cNvGrpSpPr/>
          <p:nvPr/>
        </p:nvGrpSpPr>
        <p:grpSpPr>
          <a:xfrm>
            <a:off x="3815116" y="1456775"/>
            <a:ext cx="3213154" cy="2778408"/>
            <a:chOff x="2987820" y="1654729"/>
            <a:chExt cx="2736305" cy="26253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eeform 2"/>
            <p:cNvSpPr/>
            <p:nvPr/>
          </p:nvSpPr>
          <p:spPr>
            <a:xfrm>
              <a:off x="3945863" y="1654729"/>
              <a:ext cx="842080" cy="797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2076"/>
                <a:gd name="f7" fmla="val 797756"/>
                <a:gd name="f8" fmla="val 421038"/>
                <a:gd name="f9" fmla="+- 0 0 -90"/>
                <a:gd name="f10" fmla="*/ f3 1 842076"/>
                <a:gd name="f11" fmla="*/ f4 1 797756"/>
                <a:gd name="f12" fmla="+- f7 0 f5"/>
                <a:gd name="f13" fmla="+- f6 0 f5"/>
                <a:gd name="f14" fmla="*/ f9 f0 1"/>
                <a:gd name="f15" fmla="*/ f13 1 842076"/>
                <a:gd name="f16" fmla="*/ f12 1 797756"/>
                <a:gd name="f17" fmla="*/ 0 f13 1"/>
                <a:gd name="f18" fmla="*/ 797756 f12 1"/>
                <a:gd name="f19" fmla="*/ 421038 f13 1"/>
                <a:gd name="f20" fmla="*/ 0 f12 1"/>
                <a:gd name="f21" fmla="*/ 842076 f13 1"/>
                <a:gd name="f22" fmla="*/ f14 1 f2"/>
                <a:gd name="f23" fmla="*/ f17 1 842076"/>
                <a:gd name="f24" fmla="*/ f18 1 797756"/>
                <a:gd name="f25" fmla="*/ f19 1 842076"/>
                <a:gd name="f26" fmla="*/ f20 1 797756"/>
                <a:gd name="f27" fmla="*/ f21 1 842076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42076" h="797756">
                  <a:moveTo>
                    <a:pt x="f5" y="f7"/>
                  </a:moveTo>
                  <a:lnTo>
                    <a:pt x="f8" y="f5"/>
                  </a:lnTo>
                  <a:lnTo>
                    <a:pt x="f8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4F81BD"/>
            </a:solidFill>
            <a:ln w="25402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20317" tIns="20317" rIns="20317" bIns="2031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 err="1">
                  <a:uFillTx/>
                  <a:latin typeface="Calibri"/>
                </a:rPr>
                <a:t>Institusi</a:t>
              </a:r>
              <a:endParaRPr lang="en-US" sz="14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3582975" y="2485708"/>
              <a:ext cx="1567857" cy="58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7857"/>
                <a:gd name="f7" fmla="val 687581"/>
                <a:gd name="f8" fmla="val 362891"/>
                <a:gd name="f9" fmla="val 1204966"/>
                <a:gd name="f10" fmla="+- 0 0 -90"/>
                <a:gd name="f11" fmla="*/ f3 1 1567857"/>
                <a:gd name="f12" fmla="*/ f4 1 687581"/>
                <a:gd name="f13" fmla="+- f7 0 f5"/>
                <a:gd name="f14" fmla="+- f6 0 f5"/>
                <a:gd name="f15" fmla="*/ f10 f0 1"/>
                <a:gd name="f16" fmla="*/ f14 1 1567857"/>
                <a:gd name="f17" fmla="*/ f13 1 687581"/>
                <a:gd name="f18" fmla="*/ 0 f14 1"/>
                <a:gd name="f19" fmla="*/ 687581 f13 1"/>
                <a:gd name="f20" fmla="*/ 362891 f14 1"/>
                <a:gd name="f21" fmla="*/ 0 f13 1"/>
                <a:gd name="f22" fmla="*/ 1204966 f14 1"/>
                <a:gd name="f23" fmla="*/ 1567857 f14 1"/>
                <a:gd name="f24" fmla="*/ f15 1 f2"/>
                <a:gd name="f25" fmla="*/ f18 1 1567857"/>
                <a:gd name="f26" fmla="*/ f19 1 687581"/>
                <a:gd name="f27" fmla="*/ f20 1 1567857"/>
                <a:gd name="f28" fmla="*/ f21 1 687581"/>
                <a:gd name="f29" fmla="*/ f22 1 1567857"/>
                <a:gd name="f30" fmla="*/ f23 1 1567857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1567857" h="687581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95B3D7"/>
            </a:solidFill>
            <a:ln w="25402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294692" tIns="20317" rIns="294692" bIns="2031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 dirty="0">
                  <a:uFillTx/>
                  <a:latin typeface="Calibri"/>
                </a:rPr>
                <a:t>Komunitas</a:t>
              </a:r>
              <a:endParaRPr lang="en-US" sz="16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987820" y="3123389"/>
              <a:ext cx="2736305" cy="11566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36304"/>
                <a:gd name="f7" fmla="val 1106949"/>
                <a:gd name="f8" fmla="val 584226"/>
                <a:gd name="f9" fmla="val 2152078"/>
                <a:gd name="f10" fmla="+- 0 0 -90"/>
                <a:gd name="f11" fmla="*/ f3 1 2736304"/>
                <a:gd name="f12" fmla="*/ f4 1 1106949"/>
                <a:gd name="f13" fmla="+- f7 0 f5"/>
                <a:gd name="f14" fmla="+- f6 0 f5"/>
                <a:gd name="f15" fmla="*/ f10 f0 1"/>
                <a:gd name="f16" fmla="*/ f14 1 2736304"/>
                <a:gd name="f17" fmla="*/ f13 1 1106949"/>
                <a:gd name="f18" fmla="*/ 0 f14 1"/>
                <a:gd name="f19" fmla="*/ 1106949 f13 1"/>
                <a:gd name="f20" fmla="*/ 584226 f14 1"/>
                <a:gd name="f21" fmla="*/ 0 f13 1"/>
                <a:gd name="f22" fmla="*/ 2152078 f14 1"/>
                <a:gd name="f23" fmla="*/ 2736304 f14 1"/>
                <a:gd name="f24" fmla="*/ f15 1 f2"/>
                <a:gd name="f25" fmla="*/ f18 1 2736304"/>
                <a:gd name="f26" fmla="*/ f19 1 1106949"/>
                <a:gd name="f27" fmla="*/ f20 1 2736304"/>
                <a:gd name="f28" fmla="*/ f21 1 1106949"/>
                <a:gd name="f29" fmla="*/ f22 1 2736304"/>
                <a:gd name="f30" fmla="*/ f23 1 2736304"/>
                <a:gd name="f31" fmla="*/ f5 1 f16"/>
                <a:gd name="f32" fmla="*/ f6 1 f16"/>
                <a:gd name="f33" fmla="*/ f5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49"/>
                </a:cxn>
                <a:cxn ang="f35">
                  <a:pos x="f51" y="f47"/>
                </a:cxn>
                <a:cxn ang="f35">
                  <a:pos x="f46" y="f47"/>
                </a:cxn>
              </a:cxnLst>
              <a:rect l="f42" t="f45" r="f43" b="f44"/>
              <a:pathLst>
                <a:path w="2736304" h="1106949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93CDDD"/>
            </a:solidFill>
            <a:ln w="25402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499170" tIns="20317" rIns="499170" bIns="2031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 dirty="0">
                  <a:uFillTx/>
                  <a:latin typeface="Calibri"/>
                </a:rPr>
                <a:t>Keluarga</a:t>
              </a:r>
              <a:endParaRPr lang="en-US" sz="1600" b="0" i="0" u="none" strike="noStrike" kern="1200" cap="none" spc="0" baseline="0" dirty="0">
                <a:uFillTx/>
                <a:latin typeface="Calibri"/>
              </a:endParaRPr>
            </a:p>
          </p:txBody>
        </p:sp>
      </p:grpSp>
      <p:pic>
        <p:nvPicPr>
          <p:cNvPr id="6" name="Picture 2" descr="https://encrypted-tbn2.gstatic.com/images?q=tbn:ANd9GcR_qeZWQ9Tu9lwmUTHrk4fwMZfZ5GZyuLKiClzSs7KvL4aC0mUN">
            <a:hlinkClick r:id="rId2"/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6166" y="2658683"/>
            <a:ext cx="2676549" cy="4133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ounded Rectangle 3"/>
          <p:cNvSpPr/>
          <p:nvPr/>
        </p:nvSpPr>
        <p:spPr>
          <a:xfrm>
            <a:off x="3215496" y="3224201"/>
            <a:ext cx="1065211" cy="42545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BEEF4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Anak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3215496" y="3700458"/>
            <a:ext cx="1065211" cy="4270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B7DEE8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Usia Produktif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3213904" y="4189902"/>
            <a:ext cx="1066803" cy="42545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3CDDD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Lansia</a:t>
            </a:r>
          </a:p>
        </p:txBody>
      </p:sp>
      <p:sp>
        <p:nvSpPr>
          <p:cNvPr id="10" name="Rounded Rectangle 6"/>
          <p:cNvSpPr/>
          <p:nvPr/>
        </p:nvSpPr>
        <p:spPr>
          <a:xfrm>
            <a:off x="3209400" y="4702779"/>
            <a:ext cx="1042992" cy="3984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5C3B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DISABILITAS</a:t>
            </a:r>
          </a:p>
        </p:txBody>
      </p:sp>
      <p:sp>
        <p:nvSpPr>
          <p:cNvPr id="11" name="Striped Right Arrow 7"/>
          <p:cNvSpPr/>
          <p:nvPr/>
        </p:nvSpPr>
        <p:spPr>
          <a:xfrm rot="20845946">
            <a:off x="2827255" y="5400332"/>
            <a:ext cx="4134804" cy="979486"/>
          </a:xfrm>
          <a:custGeom>
            <a:avLst>
              <a:gd name="f0" fmla="val 194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+- 0 0 180"/>
              <a:gd name="f17" fmla="*/ f5 1 21600"/>
              <a:gd name="f18" fmla="*/ f6 1 21600"/>
              <a:gd name="f19" fmla="+- f8 0 f7"/>
              <a:gd name="f20" fmla="pin 4000 f0 21600"/>
              <a:gd name="f21" fmla="pin 0 f1 10800"/>
              <a:gd name="f22" fmla="*/ f15 f2 1"/>
              <a:gd name="f23" fmla="*/ f16 f2 1"/>
              <a:gd name="f24" fmla="val f20"/>
              <a:gd name="f25" fmla="val f21"/>
              <a:gd name="f26" fmla="*/ f19 1 21600"/>
              <a:gd name="f27" fmla="*/ f20 f17 1"/>
              <a:gd name="f28" fmla="*/ f21 f18 1"/>
              <a:gd name="f29" fmla="*/ f22 1 f4"/>
              <a:gd name="f30" fmla="*/ f23 1 f4"/>
              <a:gd name="f31" fmla="+- f8 0 f25"/>
              <a:gd name="f32" fmla="+- f8 0 f24"/>
              <a:gd name="f33" fmla="*/ 4000 f26 1"/>
              <a:gd name="f34" fmla="*/ 0 f26 1"/>
              <a:gd name="f35" fmla="*/ 21600 f26 1"/>
              <a:gd name="f36" fmla="*/ f25 f18 1"/>
              <a:gd name="f37" fmla="*/ f24 f17 1"/>
              <a:gd name="f38" fmla="+- f29 0 f3"/>
              <a:gd name="f39" fmla="+- f30 0 f3"/>
              <a:gd name="f40" fmla="*/ f32 f25 1"/>
              <a:gd name="f41" fmla="*/ f34 1 f26"/>
              <a:gd name="f42" fmla="*/ f35 1 f26"/>
              <a:gd name="f43" fmla="*/ f33 1 f26"/>
              <a:gd name="f44" fmla="*/ f31 f18 1"/>
              <a:gd name="f45" fmla="*/ f40 1 10800"/>
              <a:gd name="f46" fmla="*/ f43 f17 1"/>
              <a:gd name="f47" fmla="*/ f41 f18 1"/>
              <a:gd name="f48" fmla="*/ f42 f18 1"/>
              <a:gd name="f49" fmla="+- f24 f45 0"/>
              <a:gd name="f50" fmla="*/ f49 f17 1"/>
            </a:gdLst>
            <a:ahLst>
              <a:ahXY gdRefX="f0" minX="f9" maxX="f8" gdRefY="f1" minY="f7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37" y="f47"/>
              </a:cxn>
              <a:cxn ang="f39">
                <a:pos x="f37" y="f48"/>
              </a:cxn>
            </a:cxnLst>
            <a:rect l="f46" t="f36" r="f50" b="f44"/>
            <a:pathLst>
              <a:path w="21600" h="21600">
                <a:moveTo>
                  <a:pt x="f24" y="f7"/>
                </a:moveTo>
                <a:lnTo>
                  <a:pt x="f8" y="f10"/>
                </a:lnTo>
                <a:lnTo>
                  <a:pt x="f24" y="f11"/>
                </a:lnTo>
                <a:lnTo>
                  <a:pt x="f24" y="f31"/>
                </a:lnTo>
                <a:lnTo>
                  <a:pt x="f9" y="f31"/>
                </a:lnTo>
                <a:lnTo>
                  <a:pt x="f9" y="f25"/>
                </a:lnTo>
                <a:lnTo>
                  <a:pt x="f24" y="f25"/>
                </a:lnTo>
                <a:lnTo>
                  <a:pt x="f24" y="f7"/>
                </a:lnTo>
                <a:moveTo>
                  <a:pt x="f7" y="f25"/>
                </a:moveTo>
                <a:lnTo>
                  <a:pt x="f7" y="f31"/>
                </a:lnTo>
                <a:lnTo>
                  <a:pt x="f12" y="f31"/>
                </a:lnTo>
                <a:lnTo>
                  <a:pt x="f12" y="f25"/>
                </a:lnTo>
                <a:lnTo>
                  <a:pt x="f7" y="f25"/>
                </a:lnTo>
                <a:moveTo>
                  <a:pt x="f13" y="f25"/>
                </a:moveTo>
                <a:lnTo>
                  <a:pt x="f13" y="f31"/>
                </a:lnTo>
                <a:lnTo>
                  <a:pt x="f14" y="f31"/>
                </a:lnTo>
                <a:lnTo>
                  <a:pt x="f14" y="f25"/>
                </a:lnTo>
                <a:lnTo>
                  <a:pt x="f13" y="f25"/>
                </a:lnTo>
                <a:close/>
              </a:path>
            </a:pathLst>
          </a:custGeom>
          <a:solidFill>
            <a:srgbClr val="C6D9F1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Explosion 1 8"/>
          <p:cNvSpPr/>
          <p:nvPr/>
        </p:nvSpPr>
        <p:spPr>
          <a:xfrm rot="20685232">
            <a:off x="3738638" y="4867683"/>
            <a:ext cx="2695280" cy="18760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+- f6 0 f5"/>
              <a:gd name="f57" fmla="*/ f50 f0 1"/>
              <a:gd name="f58" fmla="*/ f51 f0 1"/>
              <a:gd name="f59" fmla="*/ f52 f0 1"/>
              <a:gd name="f60" fmla="*/ f53 f0 1"/>
              <a:gd name="f61" fmla="*/ f56 1 21600"/>
              <a:gd name="f62" fmla="*/ f56 4627 1"/>
              <a:gd name="f63" fmla="*/ f56 8485 1"/>
              <a:gd name="f64" fmla="*/ f56 16702 1"/>
              <a:gd name="f65" fmla="*/ f56 14522 1"/>
              <a:gd name="f66" fmla="*/ f56 6320 1"/>
              <a:gd name="f67" fmla="*/ f56 8615 1"/>
              <a:gd name="f68" fmla="*/ f56 13937 1"/>
              <a:gd name="f69" fmla="*/ f56 13290 1"/>
              <a:gd name="f70" fmla="*/ f57 1 f2"/>
              <a:gd name="f71" fmla="*/ f58 1 f2"/>
              <a:gd name="f72" fmla="*/ f59 1 f2"/>
              <a:gd name="f73" fmla="*/ f60 1 f2"/>
              <a:gd name="f74" fmla="*/ f62 1 21600"/>
              <a:gd name="f75" fmla="*/ f63 1 21600"/>
              <a:gd name="f76" fmla="*/ f64 1 21600"/>
              <a:gd name="f77" fmla="*/ f65 1 21600"/>
              <a:gd name="f78" fmla="*/ f66 1 21600"/>
              <a:gd name="f79" fmla="*/ f67 1 21600"/>
              <a:gd name="f80" fmla="*/ f68 1 21600"/>
              <a:gd name="f81" fmla="*/ f69 1 21600"/>
              <a:gd name="f82" fmla="*/ f5 1 f61"/>
              <a:gd name="f83" fmla="*/ f6 1 f61"/>
              <a:gd name="f84" fmla="+- f70 0 f1"/>
              <a:gd name="f85" fmla="+- f71 0 f1"/>
              <a:gd name="f86" fmla="+- f72 0 f1"/>
              <a:gd name="f87" fmla="+- f73 0 f1"/>
              <a:gd name="f88" fmla="*/ f77 1 f61"/>
              <a:gd name="f89" fmla="*/ f79 1 f61"/>
              <a:gd name="f90" fmla="*/ f75 1 f61"/>
              <a:gd name="f91" fmla="*/ f81 1 f61"/>
              <a:gd name="f92" fmla="*/ f74 1 f61"/>
              <a:gd name="f93" fmla="*/ f76 1 f61"/>
              <a:gd name="f94" fmla="*/ f78 1 f61"/>
              <a:gd name="f95" fmla="*/ f80 1 f61"/>
              <a:gd name="f96" fmla="*/ f82 f55 1"/>
              <a:gd name="f97" fmla="*/ f82 f54 1"/>
              <a:gd name="f98" fmla="*/ f83 f55 1"/>
              <a:gd name="f99" fmla="*/ f83 f54 1"/>
              <a:gd name="f100" fmla="*/ f92 f54 1"/>
              <a:gd name="f101" fmla="*/ f93 f54 1"/>
              <a:gd name="f102" fmla="*/ f95 f55 1"/>
              <a:gd name="f103" fmla="*/ f94 f55 1"/>
              <a:gd name="f104" fmla="*/ f88 f54 1"/>
              <a:gd name="f105" fmla="*/ f89 f55 1"/>
              <a:gd name="f106" fmla="*/ f90 f54 1"/>
              <a:gd name="f107" fmla="*/ f9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04" y="f96"/>
              </a:cxn>
              <a:cxn ang="f85">
                <a:pos x="f97" y="f105"/>
              </a:cxn>
              <a:cxn ang="f86">
                <a:pos x="f106" y="f98"/>
              </a:cxn>
              <a:cxn ang="f87">
                <a:pos x="f99" y="f107"/>
              </a:cxn>
            </a:cxnLst>
            <a:rect l="f100" t="f103" r="f101" b="f102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FF9999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478079" y="5398806"/>
            <a:ext cx="127159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Disabilitas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sebagai</a:t>
            </a:r>
            <a:r>
              <a:rPr lang="en-US" sz="1200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Bagian</a:t>
            </a:r>
            <a:r>
              <a:rPr lang="en-US" sz="1200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id-ID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Masalah </a:t>
            </a:r>
            <a:r>
              <a:rPr lang="id-ID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Sosial</a:t>
            </a:r>
          </a:p>
        </p:txBody>
      </p:sp>
      <p:sp>
        <p:nvSpPr>
          <p:cNvPr id="14" name="Title 4"/>
          <p:cNvSpPr txBox="1"/>
          <p:nvPr/>
        </p:nvSpPr>
        <p:spPr>
          <a:xfrm>
            <a:off x="1471242" y="194133"/>
            <a:ext cx="8915400" cy="7159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u="none" strike="noStrike" kern="1200" cap="none" spc="0" baseline="0" dirty="0" smtClean="0">
                <a:solidFill>
                  <a:srgbClr val="1F497D"/>
                </a:solidFill>
                <a:uFillTx/>
                <a:latin typeface="Calibri"/>
                <a:ea typeface="MS PGothic" pitchFamily="34"/>
                <a:cs typeface="ＭＳ Ｐゴシック"/>
              </a:rPr>
              <a:t>INKLUSIFITAS PELAYANAN SOSIAL DASAR</a:t>
            </a:r>
            <a:endParaRPr lang="en-US" sz="2700" b="1" u="none" strike="noStrike" kern="1200" cap="none" spc="0" baseline="0" dirty="0">
              <a:solidFill>
                <a:srgbClr val="1F497D"/>
              </a:solidFill>
              <a:uFillTx/>
              <a:latin typeface="Calibri"/>
              <a:ea typeface="MS PGothic" pitchFamily="34"/>
              <a:cs typeface="ＭＳ Ｐゴシック"/>
            </a:endParaRPr>
          </a:p>
        </p:txBody>
      </p:sp>
      <p:sp>
        <p:nvSpPr>
          <p:cNvPr id="16" name="Slide Number Placeholder 2"/>
          <p:cNvSpPr txBox="1"/>
          <p:nvPr/>
        </p:nvSpPr>
        <p:spPr>
          <a:xfrm>
            <a:off x="8898748" y="6492871"/>
            <a:ext cx="2311402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37D128-A9E3-483D-88B2-51CD79BEA0E8}" type="slidenum">
              <a:t>24</a:t>
            </a:fld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Cambria" pitchFamily="18"/>
              <a:cs typeface="Arial" pitchFamily="34"/>
            </a:endParaRPr>
          </a:p>
        </p:txBody>
      </p:sp>
      <p:sp>
        <p:nvSpPr>
          <p:cNvPr id="17" name="Right Arrow 14"/>
          <p:cNvSpPr/>
          <p:nvPr/>
        </p:nvSpPr>
        <p:spPr>
          <a:xfrm rot="16200004">
            <a:off x="5441917" y="3416247"/>
            <a:ext cx="422279" cy="2278139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B9CDE5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ight Arrow 15"/>
          <p:cNvSpPr/>
          <p:nvPr/>
        </p:nvSpPr>
        <p:spPr>
          <a:xfrm>
            <a:off x="6607060" y="1170923"/>
            <a:ext cx="1337668" cy="168150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B9CDE5"/>
          </a:solidFill>
          <a:ln w="2540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20509"/>
              </p:ext>
            </p:extLst>
          </p:nvPr>
        </p:nvGraphicFramePr>
        <p:xfrm>
          <a:off x="9127149" y="3193138"/>
          <a:ext cx="2003708" cy="343190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3708">
                  <a:extLst>
                    <a:ext uri="{9D8B030D-6E8A-4147-A177-3AD203B41FA5}">
                      <a16:colId xmlns="" xmlns:a16="http://schemas.microsoft.com/office/drawing/2014/main" val="4233808667"/>
                    </a:ext>
                  </a:extLst>
                </a:gridCol>
              </a:tblGrid>
              <a:tr h="2580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Aksesibilitas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Dasar</a:t>
                      </a:r>
                      <a:endParaRPr lang="en-US" sz="12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5132195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thd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hak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dasar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8554699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thd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Pangan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213873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tdh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Rumah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6248891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thd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Kesehatan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675627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thd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Pendidikan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5524788"/>
                  </a:ext>
                </a:extLst>
              </a:tr>
              <a:tr h="4059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thd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Penghidupan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0389559"/>
                  </a:ext>
                </a:extLst>
              </a:tr>
              <a:tr h="5682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 </a:t>
                      </a:r>
                      <a:r>
                        <a:rPr lang="en-US" sz="1200" dirty="0" err="1" smtClean="0"/>
                        <a:t>Aksesibilitas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thd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pelayanan</a:t>
                      </a:r>
                      <a:r>
                        <a:rPr lang="en-US" sz="1200" dirty="0" smtClean="0"/>
                        <a:t> public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dsb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414417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79276"/>
              </p:ext>
            </p:extLst>
          </p:nvPr>
        </p:nvGraphicFramePr>
        <p:xfrm>
          <a:off x="7088525" y="3214673"/>
          <a:ext cx="1969187" cy="3408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9187">
                  <a:extLst>
                    <a:ext uri="{9D8B030D-6E8A-4147-A177-3AD203B41FA5}">
                      <a16:colId xmlns="" xmlns:a16="http://schemas.microsoft.com/office/drawing/2014/main" val="4233808667"/>
                    </a:ext>
                  </a:extLst>
                </a:gridCol>
              </a:tblGrid>
              <a:tr h="27030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/>
                        <a:t>Kebutuhan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Dasar</a:t>
                      </a:r>
                      <a:endParaRPr lang="en-US" sz="12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5132195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 </a:t>
                      </a:r>
                      <a:r>
                        <a:rPr lang="en-US" sz="1200" dirty="0" err="1" smtClean="0"/>
                        <a:t>Indentitas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8554699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 </a:t>
                      </a:r>
                      <a:r>
                        <a:rPr lang="en-US" sz="1200" dirty="0" err="1" smtClean="0"/>
                        <a:t>Pangan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213873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 </a:t>
                      </a:r>
                      <a:r>
                        <a:rPr lang="en-US" sz="1200" dirty="0" err="1" smtClean="0"/>
                        <a:t>Rumah</a:t>
                      </a:r>
                      <a:r>
                        <a:rPr lang="en-US" sz="1200" dirty="0" smtClean="0"/>
                        <a:t> (air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sanitasi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6248891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 </a:t>
                      </a:r>
                      <a:r>
                        <a:rPr lang="en-US" sz="1200" baseline="0" dirty="0" err="1" smtClean="0"/>
                        <a:t>Kesehatan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675627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 </a:t>
                      </a:r>
                      <a:r>
                        <a:rPr lang="en-US" sz="1200" dirty="0" err="1" smtClean="0"/>
                        <a:t>Pendidikan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5524788"/>
                  </a:ext>
                </a:extLst>
              </a:tr>
              <a:tr h="4234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 </a:t>
                      </a:r>
                      <a:r>
                        <a:rPr lang="en-US" sz="1200" dirty="0" err="1" smtClean="0"/>
                        <a:t>Penghidupan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038955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 </a:t>
                      </a:r>
                      <a:r>
                        <a:rPr lang="en-US" sz="1200" dirty="0" err="1" smtClean="0"/>
                        <a:t>Pelayanan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Publik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 smtClean="0"/>
                        <a:t>Dsb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414417"/>
                  </a:ext>
                </a:extLst>
              </a:tr>
            </a:tbl>
          </a:graphicData>
        </a:graphic>
      </p:graphicFrame>
      <p:sp>
        <p:nvSpPr>
          <p:cNvPr id="41" name="TextBox 16"/>
          <p:cNvSpPr txBox="1"/>
          <p:nvPr/>
        </p:nvSpPr>
        <p:spPr>
          <a:xfrm>
            <a:off x="6671200" y="1746827"/>
            <a:ext cx="1316790" cy="523220"/>
          </a:xfrm>
          <a:prstGeom prst="rect">
            <a:avLst/>
          </a:prstGeom>
          <a:noFill/>
          <a:ln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 err="1" smtClean="0">
                <a:solidFill>
                  <a:srgbClr val="000000"/>
                </a:solidFill>
                <a:latin typeface="Arial" pitchFamily="34"/>
              </a:rPr>
              <a:t>Bantuan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/>
              </a:rPr>
              <a:t>Non </a:t>
            </a:r>
            <a:r>
              <a:rPr lang="en-US" sz="1400" kern="0" dirty="0" err="1" smtClean="0">
                <a:solidFill>
                  <a:srgbClr val="000000"/>
                </a:solidFill>
                <a:latin typeface="Arial" pitchFamily="34"/>
              </a:rPr>
              <a:t>Tunai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1533" y="916886"/>
            <a:ext cx="1854959" cy="2031325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endParaRPr lang="en-US" sz="1400" dirty="0" smtClean="0"/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KUBE/UEP/RTLH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ASPDB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ASLUT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PKH : </a:t>
            </a:r>
            <a:r>
              <a:rPr lang="en-US" sz="1400" dirty="0" err="1" smtClean="0"/>
              <a:t>Disabilitas</a:t>
            </a:r>
            <a:endParaRPr lang="en-US" sz="1400" dirty="0" smtClean="0"/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RASKIN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KIP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PBI-KIS</a:t>
            </a:r>
          </a:p>
          <a:p>
            <a:pPr marL="234950" lvl="0" indent="-234950">
              <a:buFont typeface="+mj-lt"/>
              <a:buAutoNum type="arabicPeriod"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5246"/>
            <a:ext cx="736980" cy="7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9101972" y="1280458"/>
            <a:ext cx="2919340" cy="2674777"/>
          </a:xfrm>
          <a:prstGeom prst="wedgeEllipseCallout">
            <a:avLst>
              <a:gd name="adj1" fmla="val -55608"/>
              <a:gd name="adj2" fmla="val 42242"/>
            </a:avLst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5400000">
            <a:off x="7528407" y="3501093"/>
            <a:ext cx="2048933" cy="7641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Oval 53"/>
          <p:cNvSpPr/>
          <p:nvPr/>
        </p:nvSpPr>
        <p:spPr>
          <a:xfrm>
            <a:off x="7528406" y="3496788"/>
            <a:ext cx="1182207" cy="7641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80" y="156023"/>
            <a:ext cx="1241984" cy="13049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E890B030-DB74-4DC2-A0C7-D98F9CD1B4D5}" type="slidenum">
              <a:rPr lang="en-AU" smtClean="0"/>
              <a:pPr/>
              <a:t>25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61" y="60781"/>
            <a:ext cx="1283604" cy="1283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3876" y="2922828"/>
            <a:ext cx="1057861" cy="2624532"/>
          </a:xfrm>
          <a:prstGeom prst="rect">
            <a:avLst/>
          </a:prstGeom>
          <a:solidFill>
            <a:srgbClr val="FFD347"/>
          </a:solidFill>
          <a:ln>
            <a:noFill/>
          </a:ln>
          <a:scene3d>
            <a:camera prst="orthographicFront"/>
            <a:lightRig rig="sof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Berkontribusi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menurunkan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Jumlah</a:t>
            </a:r>
            <a:r>
              <a:rPr lang="en-US" sz="1200" dirty="0">
                <a:solidFill>
                  <a:schemeClr val="tx1"/>
                </a:solidFill>
              </a:rPr>
              <a:t> Fakir </a:t>
            </a:r>
            <a:r>
              <a:rPr lang="en-US" sz="1200" dirty="0" err="1">
                <a:solidFill>
                  <a:schemeClr val="tx1"/>
                </a:solidFill>
              </a:rPr>
              <a:t>Miskin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Kelompok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Rentan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Penyandang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Masalah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Kesejahteraan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  <a:r>
              <a:rPr lang="en-US" sz="1200" dirty="0" err="1">
                <a:solidFill>
                  <a:schemeClr val="tx1"/>
                </a:solidFill>
              </a:rPr>
              <a:t>Sosial</a:t>
            </a:r>
            <a:r>
              <a:rPr lang="en-US" sz="1200" dirty="0">
                <a:solidFill>
                  <a:schemeClr val="tx1"/>
                </a:solidFill>
              </a:rPr>
              <a:t> (PMKS) </a:t>
            </a:r>
            <a:r>
              <a:rPr lang="en-US" sz="1200" dirty="0" err="1">
                <a:solidFill>
                  <a:schemeClr val="tx1"/>
                </a:solidFill>
              </a:rPr>
              <a:t>Lainnya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4422" y="3141219"/>
            <a:ext cx="1090580" cy="2066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</a:rPr>
              <a:t>Terwujudnya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en-US" sz="1200" dirty="0" err="1">
                <a:solidFill>
                  <a:schemeClr val="bg1"/>
                </a:solidFill>
              </a:rPr>
              <a:t>keberfungsian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sosial</a:t>
            </a:r>
            <a:r>
              <a:rPr lang="en-US" sz="1200" dirty="0">
                <a:solidFill>
                  <a:schemeClr val="bg1"/>
                </a:solidFill>
              </a:rPr>
              <a:t> PMKS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0988" y="2622381"/>
            <a:ext cx="1312332" cy="1211604"/>
          </a:xfrm>
          <a:prstGeom prst="rect">
            <a:avLst/>
          </a:prstGeom>
          <a:solidFill>
            <a:srgbClr val="EB6E19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Pulihnya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keberfungsian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penyandang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disabilitas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2044" y="3831584"/>
            <a:ext cx="1312332" cy="1211604"/>
          </a:xfrm>
          <a:prstGeom prst="rect">
            <a:avLst/>
          </a:prstGeom>
          <a:solidFill>
            <a:srgbClr val="EB6E19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Berkembangnya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keberfungsian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penyandang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</a:rPr>
              <a:t>disabilitas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058" y="1390548"/>
            <a:ext cx="1374631" cy="1678747"/>
          </a:xfrm>
          <a:prstGeom prst="rect">
            <a:avLst/>
          </a:prstGeom>
          <a:solidFill>
            <a:srgbClr val="05BEFF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Terselenggaranya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Rehabilitasi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Sosial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kegiatan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bantuan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pemenuhan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kebutuhan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dasar</a:t>
            </a:r>
            <a:r>
              <a:rPr lang="en-US" sz="1200" dirty="0">
                <a:solidFill>
                  <a:schemeClr val="tx1"/>
                </a:solidFill>
              </a:rPr>
              <a:t> PD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236" y="4710013"/>
            <a:ext cx="1374631" cy="1548867"/>
          </a:xfrm>
          <a:prstGeom prst="rect">
            <a:avLst/>
          </a:prstGeom>
          <a:solidFill>
            <a:srgbClr val="05BEFF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Terselenggaranya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Rehabilitasi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Sosial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bentuk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  <a:r>
              <a:rPr lang="en-US" sz="1200" dirty="0" err="1">
                <a:solidFill>
                  <a:schemeClr val="tx1"/>
                </a:solidFill>
              </a:rPr>
              <a:t>kegiatan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fasilitasi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PD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6058" y="3069294"/>
            <a:ext cx="1374631" cy="1640718"/>
          </a:xfrm>
          <a:prstGeom prst="rect">
            <a:avLst/>
          </a:prstGeom>
          <a:solidFill>
            <a:srgbClr val="05BEFF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Terselenggaranya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Rehabilitasi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Sosial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kegiatan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bantuan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pemenuhan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Inklusivitas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PD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4526" y="5344358"/>
            <a:ext cx="13118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 err="1"/>
              <a:t>Meningkatkan</a:t>
            </a:r>
            <a:r>
              <a:rPr lang="en-US" sz="1100" dirty="0"/>
              <a:t> </a:t>
            </a:r>
            <a:r>
              <a:rPr lang="en-US" sz="1100" dirty="0" err="1"/>
              <a:t>penyelenggaraan</a:t>
            </a:r>
            <a:r>
              <a:rPr lang="en-US" sz="1100" dirty="0"/>
              <a:t> </a:t>
            </a:r>
            <a:r>
              <a:rPr lang="en-US" sz="1100" dirty="0" err="1"/>
              <a:t>rehabilitasi</a:t>
            </a:r>
            <a:r>
              <a:rPr lang="en-US" sz="1100" dirty="0"/>
              <a:t> </a:t>
            </a:r>
            <a:r>
              <a:rPr lang="en-US" sz="1100" dirty="0" err="1"/>
              <a:t>sosial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4176953" y="5311272"/>
            <a:ext cx="1314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 err="1"/>
              <a:t>Meningkatkan</a:t>
            </a:r>
            <a:r>
              <a:rPr lang="en-US" sz="1100" dirty="0"/>
              <a:t> </a:t>
            </a:r>
            <a:r>
              <a:rPr lang="en-US" sz="1100" dirty="0" err="1"/>
              <a:t>penyelenggaraan</a:t>
            </a:r>
            <a:r>
              <a:rPr lang="en-US" sz="1100" dirty="0"/>
              <a:t> </a:t>
            </a:r>
            <a:r>
              <a:rPr lang="en-US" sz="1100" dirty="0" err="1"/>
              <a:t>rehabilitasi</a:t>
            </a:r>
            <a:r>
              <a:rPr lang="en-US" sz="1100" dirty="0"/>
              <a:t> </a:t>
            </a:r>
            <a:r>
              <a:rPr lang="en-US" sz="1100" dirty="0" err="1"/>
              <a:t>sosial</a:t>
            </a:r>
            <a:r>
              <a:rPr lang="en-US" sz="1100" dirty="0"/>
              <a:t> </a:t>
            </a:r>
            <a:r>
              <a:rPr lang="en-US" sz="1100" dirty="0" err="1"/>
              <a:t>penyandang</a:t>
            </a:r>
            <a:r>
              <a:rPr lang="en-US" sz="1100" dirty="0"/>
              <a:t> </a:t>
            </a:r>
            <a:r>
              <a:rPr lang="en-US" sz="1100" dirty="0" err="1"/>
              <a:t>disabilitas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2717390" y="3974960"/>
            <a:ext cx="396000" cy="360000"/>
          </a:xfrm>
          <a:custGeom>
            <a:avLst/>
            <a:gdLst>
              <a:gd name="connsiteX0" fmla="*/ 0 w 216000"/>
              <a:gd name="connsiteY0" fmla="*/ 0 h 324000"/>
              <a:gd name="connsiteX1" fmla="*/ 216000 w 216000"/>
              <a:gd name="connsiteY1" fmla="*/ 0 h 324000"/>
              <a:gd name="connsiteX2" fmla="*/ 216000 w 216000"/>
              <a:gd name="connsiteY2" fmla="*/ 324000 h 324000"/>
              <a:gd name="connsiteX3" fmla="*/ 0 w 216000"/>
              <a:gd name="connsiteY3" fmla="*/ 324000 h 324000"/>
              <a:gd name="connsiteX4" fmla="*/ 0 w 216000"/>
              <a:gd name="connsiteY4" fmla="*/ 0 h 324000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39800 w 216000"/>
              <a:gd name="connsiteY2" fmla="*/ 332466 h 332466"/>
              <a:gd name="connsiteX3" fmla="*/ 0 w 216000"/>
              <a:gd name="connsiteY3" fmla="*/ 324000 h 332466"/>
              <a:gd name="connsiteX4" fmla="*/ 0 w 216000"/>
              <a:gd name="connsiteY4" fmla="*/ 0 h 332466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93134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10067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2823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14400 w 216000"/>
              <a:gd name="connsiteY2" fmla="*/ 332466 h 332466"/>
              <a:gd name="connsiteX3" fmla="*/ 14113 w 216000"/>
              <a:gd name="connsiteY3" fmla="*/ 315090 h 332466"/>
              <a:gd name="connsiteX4" fmla="*/ 0 w 216000"/>
              <a:gd name="connsiteY4" fmla="*/ 0 h 332466"/>
              <a:gd name="connsiteX0" fmla="*/ 2820 w 218820"/>
              <a:gd name="connsiteY0" fmla="*/ 0 h 332466"/>
              <a:gd name="connsiteX1" fmla="*/ 218820 w 218820"/>
              <a:gd name="connsiteY1" fmla="*/ 0 h 332466"/>
              <a:gd name="connsiteX2" fmla="*/ 117220 w 218820"/>
              <a:gd name="connsiteY2" fmla="*/ 332466 h 332466"/>
              <a:gd name="connsiteX3" fmla="*/ 0 w 218820"/>
              <a:gd name="connsiteY3" fmla="*/ 315090 h 332466"/>
              <a:gd name="connsiteX4" fmla="*/ 2820 w 218820"/>
              <a:gd name="connsiteY4" fmla="*/ 0 h 332466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13175 w 218820"/>
              <a:gd name="connsiteY2" fmla="*/ 306402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58709 h 315090"/>
              <a:gd name="connsiteX3" fmla="*/ 0 w 218820"/>
              <a:gd name="connsiteY3" fmla="*/ 315090 h 315090"/>
              <a:gd name="connsiteX4" fmla="*/ 2820 w 218820"/>
              <a:gd name="connsiteY4" fmla="*/ 0 h 3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20" h="315090">
                <a:moveTo>
                  <a:pt x="2820" y="0"/>
                </a:moveTo>
                <a:lnTo>
                  <a:pt x="218820" y="173758"/>
                </a:lnTo>
                <a:lnTo>
                  <a:pt x="207531" y="158709"/>
                </a:lnTo>
                <a:lnTo>
                  <a:pt x="0" y="315090"/>
                </a:lnTo>
                <a:lnTo>
                  <a:pt x="2820" y="0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19"/>
          <p:cNvSpPr/>
          <p:nvPr/>
        </p:nvSpPr>
        <p:spPr>
          <a:xfrm>
            <a:off x="4002744" y="4034490"/>
            <a:ext cx="396000" cy="360000"/>
          </a:xfrm>
          <a:custGeom>
            <a:avLst/>
            <a:gdLst>
              <a:gd name="connsiteX0" fmla="*/ 0 w 216000"/>
              <a:gd name="connsiteY0" fmla="*/ 0 h 324000"/>
              <a:gd name="connsiteX1" fmla="*/ 216000 w 216000"/>
              <a:gd name="connsiteY1" fmla="*/ 0 h 324000"/>
              <a:gd name="connsiteX2" fmla="*/ 216000 w 216000"/>
              <a:gd name="connsiteY2" fmla="*/ 324000 h 324000"/>
              <a:gd name="connsiteX3" fmla="*/ 0 w 216000"/>
              <a:gd name="connsiteY3" fmla="*/ 324000 h 324000"/>
              <a:gd name="connsiteX4" fmla="*/ 0 w 216000"/>
              <a:gd name="connsiteY4" fmla="*/ 0 h 324000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39800 w 216000"/>
              <a:gd name="connsiteY2" fmla="*/ 332466 h 332466"/>
              <a:gd name="connsiteX3" fmla="*/ 0 w 216000"/>
              <a:gd name="connsiteY3" fmla="*/ 324000 h 332466"/>
              <a:gd name="connsiteX4" fmla="*/ 0 w 216000"/>
              <a:gd name="connsiteY4" fmla="*/ 0 h 332466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93134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10067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2823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14400 w 216000"/>
              <a:gd name="connsiteY2" fmla="*/ 332466 h 332466"/>
              <a:gd name="connsiteX3" fmla="*/ 14113 w 216000"/>
              <a:gd name="connsiteY3" fmla="*/ 315090 h 332466"/>
              <a:gd name="connsiteX4" fmla="*/ 0 w 216000"/>
              <a:gd name="connsiteY4" fmla="*/ 0 h 332466"/>
              <a:gd name="connsiteX0" fmla="*/ 2820 w 218820"/>
              <a:gd name="connsiteY0" fmla="*/ 0 h 332466"/>
              <a:gd name="connsiteX1" fmla="*/ 218820 w 218820"/>
              <a:gd name="connsiteY1" fmla="*/ 0 h 332466"/>
              <a:gd name="connsiteX2" fmla="*/ 117220 w 218820"/>
              <a:gd name="connsiteY2" fmla="*/ 332466 h 332466"/>
              <a:gd name="connsiteX3" fmla="*/ 0 w 218820"/>
              <a:gd name="connsiteY3" fmla="*/ 315090 h 332466"/>
              <a:gd name="connsiteX4" fmla="*/ 2820 w 218820"/>
              <a:gd name="connsiteY4" fmla="*/ 0 h 332466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13175 w 218820"/>
              <a:gd name="connsiteY2" fmla="*/ 306402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58709 h 315090"/>
              <a:gd name="connsiteX3" fmla="*/ 0 w 218820"/>
              <a:gd name="connsiteY3" fmla="*/ 315090 h 315090"/>
              <a:gd name="connsiteX4" fmla="*/ 2820 w 218820"/>
              <a:gd name="connsiteY4" fmla="*/ 0 h 3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20" h="315090">
                <a:moveTo>
                  <a:pt x="2820" y="0"/>
                </a:moveTo>
                <a:lnTo>
                  <a:pt x="218820" y="173758"/>
                </a:lnTo>
                <a:lnTo>
                  <a:pt x="207531" y="158709"/>
                </a:lnTo>
                <a:lnTo>
                  <a:pt x="0" y="315090"/>
                </a:lnTo>
                <a:lnTo>
                  <a:pt x="282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19"/>
          <p:cNvSpPr/>
          <p:nvPr/>
        </p:nvSpPr>
        <p:spPr>
          <a:xfrm>
            <a:off x="5581846" y="3048183"/>
            <a:ext cx="396000" cy="360000"/>
          </a:xfrm>
          <a:custGeom>
            <a:avLst/>
            <a:gdLst>
              <a:gd name="connsiteX0" fmla="*/ 0 w 216000"/>
              <a:gd name="connsiteY0" fmla="*/ 0 h 324000"/>
              <a:gd name="connsiteX1" fmla="*/ 216000 w 216000"/>
              <a:gd name="connsiteY1" fmla="*/ 0 h 324000"/>
              <a:gd name="connsiteX2" fmla="*/ 216000 w 216000"/>
              <a:gd name="connsiteY2" fmla="*/ 324000 h 324000"/>
              <a:gd name="connsiteX3" fmla="*/ 0 w 216000"/>
              <a:gd name="connsiteY3" fmla="*/ 324000 h 324000"/>
              <a:gd name="connsiteX4" fmla="*/ 0 w 216000"/>
              <a:gd name="connsiteY4" fmla="*/ 0 h 324000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39800 w 216000"/>
              <a:gd name="connsiteY2" fmla="*/ 332466 h 332466"/>
              <a:gd name="connsiteX3" fmla="*/ 0 w 216000"/>
              <a:gd name="connsiteY3" fmla="*/ 324000 h 332466"/>
              <a:gd name="connsiteX4" fmla="*/ 0 w 216000"/>
              <a:gd name="connsiteY4" fmla="*/ 0 h 332466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93134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10067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2823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14400 w 216000"/>
              <a:gd name="connsiteY2" fmla="*/ 332466 h 332466"/>
              <a:gd name="connsiteX3" fmla="*/ 14113 w 216000"/>
              <a:gd name="connsiteY3" fmla="*/ 315090 h 332466"/>
              <a:gd name="connsiteX4" fmla="*/ 0 w 216000"/>
              <a:gd name="connsiteY4" fmla="*/ 0 h 332466"/>
              <a:gd name="connsiteX0" fmla="*/ 2820 w 218820"/>
              <a:gd name="connsiteY0" fmla="*/ 0 h 332466"/>
              <a:gd name="connsiteX1" fmla="*/ 218820 w 218820"/>
              <a:gd name="connsiteY1" fmla="*/ 0 h 332466"/>
              <a:gd name="connsiteX2" fmla="*/ 117220 w 218820"/>
              <a:gd name="connsiteY2" fmla="*/ 332466 h 332466"/>
              <a:gd name="connsiteX3" fmla="*/ 0 w 218820"/>
              <a:gd name="connsiteY3" fmla="*/ 315090 h 332466"/>
              <a:gd name="connsiteX4" fmla="*/ 2820 w 218820"/>
              <a:gd name="connsiteY4" fmla="*/ 0 h 332466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13175 w 218820"/>
              <a:gd name="connsiteY2" fmla="*/ 306402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58709 h 315090"/>
              <a:gd name="connsiteX3" fmla="*/ 0 w 218820"/>
              <a:gd name="connsiteY3" fmla="*/ 315090 h 315090"/>
              <a:gd name="connsiteX4" fmla="*/ 2820 w 218820"/>
              <a:gd name="connsiteY4" fmla="*/ 0 h 3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20" h="315090">
                <a:moveTo>
                  <a:pt x="2820" y="0"/>
                </a:moveTo>
                <a:lnTo>
                  <a:pt x="218820" y="173758"/>
                </a:lnTo>
                <a:lnTo>
                  <a:pt x="207531" y="158709"/>
                </a:lnTo>
                <a:lnTo>
                  <a:pt x="0" y="315090"/>
                </a:lnTo>
                <a:lnTo>
                  <a:pt x="2820" y="0"/>
                </a:lnTo>
                <a:close/>
              </a:path>
            </a:pathLst>
          </a:custGeom>
          <a:solidFill>
            <a:srgbClr val="EB6E19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19"/>
          <p:cNvSpPr/>
          <p:nvPr/>
        </p:nvSpPr>
        <p:spPr>
          <a:xfrm>
            <a:off x="5595383" y="4305137"/>
            <a:ext cx="396000" cy="360000"/>
          </a:xfrm>
          <a:custGeom>
            <a:avLst/>
            <a:gdLst>
              <a:gd name="connsiteX0" fmla="*/ 0 w 216000"/>
              <a:gd name="connsiteY0" fmla="*/ 0 h 324000"/>
              <a:gd name="connsiteX1" fmla="*/ 216000 w 216000"/>
              <a:gd name="connsiteY1" fmla="*/ 0 h 324000"/>
              <a:gd name="connsiteX2" fmla="*/ 216000 w 216000"/>
              <a:gd name="connsiteY2" fmla="*/ 324000 h 324000"/>
              <a:gd name="connsiteX3" fmla="*/ 0 w 216000"/>
              <a:gd name="connsiteY3" fmla="*/ 324000 h 324000"/>
              <a:gd name="connsiteX4" fmla="*/ 0 w 216000"/>
              <a:gd name="connsiteY4" fmla="*/ 0 h 324000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39800 w 216000"/>
              <a:gd name="connsiteY2" fmla="*/ 332466 h 332466"/>
              <a:gd name="connsiteX3" fmla="*/ 0 w 216000"/>
              <a:gd name="connsiteY3" fmla="*/ 324000 h 332466"/>
              <a:gd name="connsiteX4" fmla="*/ 0 w 216000"/>
              <a:gd name="connsiteY4" fmla="*/ 0 h 332466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93134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398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01600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110067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7"/>
              <a:gd name="connsiteX1" fmla="*/ 216000 w 216000"/>
              <a:gd name="connsiteY1" fmla="*/ 0 h 332467"/>
              <a:gd name="connsiteX2" fmla="*/ 114400 w 216000"/>
              <a:gd name="connsiteY2" fmla="*/ 332466 h 332467"/>
              <a:gd name="connsiteX3" fmla="*/ 2823 w 216000"/>
              <a:gd name="connsiteY3" fmla="*/ 332467 h 332467"/>
              <a:gd name="connsiteX4" fmla="*/ 0 w 216000"/>
              <a:gd name="connsiteY4" fmla="*/ 0 h 332467"/>
              <a:gd name="connsiteX0" fmla="*/ 0 w 216000"/>
              <a:gd name="connsiteY0" fmla="*/ 0 h 332466"/>
              <a:gd name="connsiteX1" fmla="*/ 216000 w 216000"/>
              <a:gd name="connsiteY1" fmla="*/ 0 h 332466"/>
              <a:gd name="connsiteX2" fmla="*/ 114400 w 216000"/>
              <a:gd name="connsiteY2" fmla="*/ 332466 h 332466"/>
              <a:gd name="connsiteX3" fmla="*/ 14113 w 216000"/>
              <a:gd name="connsiteY3" fmla="*/ 315090 h 332466"/>
              <a:gd name="connsiteX4" fmla="*/ 0 w 216000"/>
              <a:gd name="connsiteY4" fmla="*/ 0 h 332466"/>
              <a:gd name="connsiteX0" fmla="*/ 2820 w 218820"/>
              <a:gd name="connsiteY0" fmla="*/ 0 h 332466"/>
              <a:gd name="connsiteX1" fmla="*/ 218820 w 218820"/>
              <a:gd name="connsiteY1" fmla="*/ 0 h 332466"/>
              <a:gd name="connsiteX2" fmla="*/ 117220 w 218820"/>
              <a:gd name="connsiteY2" fmla="*/ 332466 h 332466"/>
              <a:gd name="connsiteX3" fmla="*/ 0 w 218820"/>
              <a:gd name="connsiteY3" fmla="*/ 315090 h 332466"/>
              <a:gd name="connsiteX4" fmla="*/ 2820 w 218820"/>
              <a:gd name="connsiteY4" fmla="*/ 0 h 332466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13175 w 218820"/>
              <a:gd name="connsiteY2" fmla="*/ 306402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0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67396 h 315090"/>
              <a:gd name="connsiteX3" fmla="*/ 0 w 218820"/>
              <a:gd name="connsiteY3" fmla="*/ 315090 h 315090"/>
              <a:gd name="connsiteX4" fmla="*/ 2820 w 218820"/>
              <a:gd name="connsiteY4" fmla="*/ 0 h 315090"/>
              <a:gd name="connsiteX0" fmla="*/ 2820 w 218820"/>
              <a:gd name="connsiteY0" fmla="*/ 0 h 315090"/>
              <a:gd name="connsiteX1" fmla="*/ 218820 w 218820"/>
              <a:gd name="connsiteY1" fmla="*/ 173758 h 315090"/>
              <a:gd name="connsiteX2" fmla="*/ 207531 w 218820"/>
              <a:gd name="connsiteY2" fmla="*/ 158709 h 315090"/>
              <a:gd name="connsiteX3" fmla="*/ 0 w 218820"/>
              <a:gd name="connsiteY3" fmla="*/ 315090 h 315090"/>
              <a:gd name="connsiteX4" fmla="*/ 2820 w 218820"/>
              <a:gd name="connsiteY4" fmla="*/ 0 h 3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20" h="315090">
                <a:moveTo>
                  <a:pt x="2820" y="0"/>
                </a:moveTo>
                <a:lnTo>
                  <a:pt x="218820" y="173758"/>
                </a:lnTo>
                <a:lnTo>
                  <a:pt x="207531" y="158709"/>
                </a:lnTo>
                <a:lnTo>
                  <a:pt x="0" y="315090"/>
                </a:lnTo>
                <a:lnTo>
                  <a:pt x="2820" y="0"/>
                </a:lnTo>
                <a:close/>
              </a:path>
            </a:pathLst>
          </a:custGeom>
          <a:solidFill>
            <a:srgbClr val="EB6E19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Down Arrow 30"/>
          <p:cNvSpPr/>
          <p:nvPr/>
        </p:nvSpPr>
        <p:spPr>
          <a:xfrm>
            <a:off x="3207917" y="5275849"/>
            <a:ext cx="541867" cy="16308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Down Arrow 31"/>
          <p:cNvSpPr/>
          <p:nvPr/>
        </p:nvSpPr>
        <p:spPr>
          <a:xfrm>
            <a:off x="4450219" y="5095689"/>
            <a:ext cx="541867" cy="163083"/>
          </a:xfrm>
          <a:prstGeom prst="downArrow">
            <a:avLst/>
          </a:prstGeom>
          <a:solidFill>
            <a:srgbClr val="EB6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7379043" y="1488237"/>
            <a:ext cx="1647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i="1" dirty="0" err="1">
                <a:solidFill>
                  <a:srgbClr val="002060"/>
                </a:solidFill>
              </a:rPr>
              <a:t>Apakah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kegiatan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dan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anggaran</a:t>
            </a:r>
            <a:r>
              <a:rPr lang="en-AU" sz="1400" i="1" dirty="0">
                <a:solidFill>
                  <a:srgbClr val="002060"/>
                </a:solidFill>
              </a:rPr>
              <a:t> yang </a:t>
            </a:r>
            <a:r>
              <a:rPr lang="en-AU" sz="1400" i="1" dirty="0" err="1">
                <a:solidFill>
                  <a:srgbClr val="002060"/>
                </a:solidFill>
              </a:rPr>
              <a:t>ada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sudah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mengacu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pada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sasaran</a:t>
            </a:r>
            <a:r>
              <a:rPr lang="en-AU" sz="1400" i="1" dirty="0">
                <a:solidFill>
                  <a:srgbClr val="002060"/>
                </a:solidFill>
              </a:rPr>
              <a:t> </a:t>
            </a:r>
            <a:r>
              <a:rPr lang="en-AU" sz="1400" i="1" dirty="0" err="1">
                <a:solidFill>
                  <a:srgbClr val="002060"/>
                </a:solidFill>
              </a:rPr>
              <a:t>strategis</a:t>
            </a:r>
            <a:r>
              <a:rPr lang="en-AU" sz="14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8639" y="2530609"/>
            <a:ext cx="102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Impact" panose="020B0806030902050204" pitchFamily="34" charset="0"/>
              </a:rPr>
              <a:t>SS K/L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7383" y="2325461"/>
            <a:ext cx="10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Impact" panose="020B0806030902050204" pitchFamily="34" charset="0"/>
              </a:rPr>
              <a:t>SS </a:t>
            </a:r>
            <a:r>
              <a:rPr lang="en-AU" sz="1600" dirty="0" err="1">
                <a:latin typeface="Impact" panose="020B0806030902050204" pitchFamily="34" charset="0"/>
              </a:rPr>
              <a:t>Ditjen</a:t>
            </a:r>
            <a:r>
              <a:rPr lang="en-AU" sz="1600" dirty="0">
                <a:latin typeface="Impact" panose="020B0806030902050204" pitchFamily="34" charset="0"/>
              </a:rPr>
              <a:t> </a:t>
            </a:r>
            <a:r>
              <a:rPr lang="en-AU" sz="1600" dirty="0" err="1">
                <a:latin typeface="Impact" panose="020B0806030902050204" pitchFamily="34" charset="0"/>
              </a:rPr>
              <a:t>Rehsos</a:t>
            </a:r>
            <a:endParaRPr lang="en-AU" sz="1600" dirty="0"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70854" y="1746756"/>
            <a:ext cx="128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Impact" panose="020B0806030902050204" pitchFamily="34" charset="0"/>
              </a:rPr>
              <a:t>SS </a:t>
            </a:r>
            <a:r>
              <a:rPr lang="en-AU" sz="1600" dirty="0" err="1">
                <a:latin typeface="Impact" panose="020B0806030902050204" pitchFamily="34" charset="0"/>
              </a:rPr>
              <a:t>Direktorat</a:t>
            </a:r>
            <a:r>
              <a:rPr lang="en-AU" sz="1600" dirty="0">
                <a:latin typeface="Impact" panose="020B0806030902050204" pitchFamily="34" charset="0"/>
              </a:rPr>
              <a:t> </a:t>
            </a:r>
            <a:r>
              <a:rPr lang="en-AU" sz="1600" dirty="0" err="1">
                <a:latin typeface="Impact" panose="020B0806030902050204" pitchFamily="34" charset="0"/>
              </a:rPr>
              <a:t>Penyandang</a:t>
            </a:r>
            <a:r>
              <a:rPr lang="en-AU" sz="1600" dirty="0">
                <a:latin typeface="Impact" panose="020B0806030902050204" pitchFamily="34" charset="0"/>
              </a:rPr>
              <a:t> </a:t>
            </a:r>
            <a:r>
              <a:rPr lang="en-AU" sz="1600" dirty="0" err="1">
                <a:latin typeface="Impact" panose="020B0806030902050204" pitchFamily="34" charset="0"/>
              </a:rPr>
              <a:t>Disabilitas</a:t>
            </a:r>
            <a:endParaRPr lang="en-AU" sz="1600" dirty="0">
              <a:latin typeface="Impact" panose="020B080603090205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6" y="156023"/>
            <a:ext cx="483358" cy="540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93151" y="229183"/>
            <a:ext cx="553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Impact" pitchFamily="34" charset="0"/>
              </a:rPr>
              <a:t>Cascading Strategic Goal</a:t>
            </a:r>
          </a:p>
          <a:p>
            <a:r>
              <a:rPr lang="en-US" sz="2800" dirty="0" smtClean="0">
                <a:latin typeface="Impact" pitchFamily="34" charset="0"/>
              </a:rPr>
              <a:t>(</a:t>
            </a:r>
            <a:r>
              <a:rPr lang="en-US" sz="2800" dirty="0" err="1" smtClean="0">
                <a:latin typeface="Impact" pitchFamily="34" charset="0"/>
              </a:rPr>
              <a:t>Rehabilitasi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sosial</a:t>
            </a:r>
            <a:r>
              <a:rPr lang="en-US" sz="2800" dirty="0" smtClean="0">
                <a:latin typeface="Impact" pitchFamily="34" charset="0"/>
              </a:rPr>
              <a:t>)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84561" y="3664950"/>
            <a:ext cx="128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C00000"/>
                </a:solidFill>
              </a:rPr>
              <a:t>SUBDIT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79" y="3094999"/>
            <a:ext cx="1802151" cy="6333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11" y="3330095"/>
            <a:ext cx="635934" cy="13168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87" y="4061892"/>
            <a:ext cx="1533624" cy="6299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56" y="3123076"/>
            <a:ext cx="619717" cy="1483861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736576" y="1769252"/>
            <a:ext cx="1446100" cy="16971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SINKRONISASI DAN INKUSIFITAS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PROGRAM DAN ANGGARAN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PUSAT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UPT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PROVINSI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KABUPATEN/KOTA</a:t>
            </a:r>
            <a:endParaRPr lang="en-A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699894"/>
            <a:ext cx="9144000" cy="93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46" b="1" dirty="0" err="1">
                <a:latin typeface="Arial "/>
              </a:rPr>
              <a:t>Sumber</a:t>
            </a:r>
            <a:r>
              <a:rPr lang="en-US" sz="1846" b="1" dirty="0">
                <a:latin typeface="Arial "/>
              </a:rPr>
              <a:t>:</a:t>
            </a:r>
            <a:r>
              <a:rPr lang="en-US" sz="1477" dirty="0">
                <a:latin typeface="Arial "/>
              </a:rPr>
              <a:t> </a:t>
            </a:r>
            <a:endParaRPr lang="en-US" sz="1477" dirty="0" smtClean="0">
              <a:latin typeface="Arial "/>
            </a:endParaRPr>
          </a:p>
          <a:p>
            <a:pPr algn="ctr"/>
            <a:r>
              <a:rPr lang="en-US" sz="1200" dirty="0" smtClean="0">
                <a:latin typeface="Arial "/>
              </a:rPr>
              <a:t>UU No. 8 </a:t>
            </a:r>
            <a:r>
              <a:rPr lang="en-US" sz="1200" dirty="0" err="1" smtClean="0">
                <a:latin typeface="Arial "/>
              </a:rPr>
              <a:t>Tahun</a:t>
            </a:r>
            <a:r>
              <a:rPr lang="en-US" sz="1200" dirty="0" smtClean="0">
                <a:latin typeface="Arial "/>
              </a:rPr>
              <a:t> 2016 </a:t>
            </a:r>
            <a:r>
              <a:rPr lang="en-US" sz="1200" dirty="0" err="1" smtClean="0">
                <a:latin typeface="Arial "/>
              </a:rPr>
              <a:t>Tentang</a:t>
            </a:r>
            <a:r>
              <a:rPr lang="en-US" sz="1200" dirty="0" smtClean="0">
                <a:latin typeface="Arial "/>
              </a:rPr>
              <a:t> </a:t>
            </a:r>
            <a:r>
              <a:rPr lang="en-US" sz="1200" dirty="0" err="1" smtClean="0">
                <a:latin typeface="Arial "/>
              </a:rPr>
              <a:t>Penyandang</a:t>
            </a:r>
            <a:r>
              <a:rPr lang="en-US" sz="1200" dirty="0" smtClean="0">
                <a:latin typeface="Arial "/>
              </a:rPr>
              <a:t> </a:t>
            </a:r>
            <a:r>
              <a:rPr lang="en-US" sz="1200" dirty="0" err="1" smtClean="0">
                <a:latin typeface="Arial "/>
              </a:rPr>
              <a:t>Disabilitas</a:t>
            </a:r>
            <a:endParaRPr lang="en-US" sz="1200" dirty="0">
              <a:latin typeface="Arial "/>
            </a:endParaRPr>
          </a:p>
          <a:p>
            <a:pPr marL="213952" indent="-213952" algn="ctr"/>
            <a:r>
              <a:rPr lang="en-US" sz="1200" dirty="0" err="1">
                <a:latin typeface="Arial "/>
              </a:rPr>
              <a:t>Perpres</a:t>
            </a:r>
            <a:r>
              <a:rPr lang="en-US" sz="1200" dirty="0">
                <a:latin typeface="Arial "/>
              </a:rPr>
              <a:t> No. 2 </a:t>
            </a:r>
            <a:r>
              <a:rPr lang="en-US" sz="1200" dirty="0" err="1">
                <a:latin typeface="Arial "/>
              </a:rPr>
              <a:t>tahun</a:t>
            </a:r>
            <a:r>
              <a:rPr lang="en-US" sz="1200" dirty="0">
                <a:latin typeface="Arial "/>
              </a:rPr>
              <a:t> 2015 </a:t>
            </a:r>
            <a:r>
              <a:rPr lang="en-US" sz="1200" dirty="0" err="1">
                <a:latin typeface="Arial "/>
              </a:rPr>
              <a:t>tentang</a:t>
            </a:r>
            <a:r>
              <a:rPr lang="en-US" sz="1200" dirty="0">
                <a:latin typeface="Arial "/>
              </a:rPr>
              <a:t> RPJMN 2015-2019  </a:t>
            </a:r>
          </a:p>
          <a:p>
            <a:pPr marL="213952" indent="-213952" algn="ctr"/>
            <a:r>
              <a:rPr lang="en-US" sz="1200" dirty="0" err="1">
                <a:latin typeface="Arial "/>
              </a:rPr>
              <a:t>Permensos</a:t>
            </a:r>
            <a:r>
              <a:rPr lang="en-US" sz="1200" dirty="0">
                <a:latin typeface="Arial "/>
              </a:rPr>
              <a:t> No. 27 </a:t>
            </a:r>
            <a:r>
              <a:rPr lang="en-US" sz="1200" dirty="0" err="1">
                <a:latin typeface="Arial "/>
              </a:rPr>
              <a:t>tahun</a:t>
            </a:r>
            <a:r>
              <a:rPr lang="en-US" sz="1200" dirty="0">
                <a:latin typeface="Arial "/>
              </a:rPr>
              <a:t> 2015 </a:t>
            </a:r>
            <a:r>
              <a:rPr lang="en-US" sz="1200" dirty="0" err="1">
                <a:latin typeface="Arial "/>
              </a:rPr>
              <a:t>tentang</a:t>
            </a:r>
            <a:r>
              <a:rPr lang="en-US" sz="1200" dirty="0">
                <a:latin typeface="Arial "/>
              </a:rPr>
              <a:t> </a:t>
            </a:r>
            <a:r>
              <a:rPr lang="en-US" sz="1200" dirty="0" err="1">
                <a:latin typeface="Arial "/>
              </a:rPr>
              <a:t>Renstra</a:t>
            </a:r>
            <a:r>
              <a:rPr lang="en-US" sz="1200" dirty="0">
                <a:latin typeface="Arial "/>
              </a:rPr>
              <a:t>  </a:t>
            </a:r>
            <a:r>
              <a:rPr lang="en-US" sz="1200" dirty="0" err="1">
                <a:latin typeface="Arial "/>
              </a:rPr>
              <a:t>Kemensos</a:t>
            </a:r>
            <a:r>
              <a:rPr lang="en-US" sz="1200" dirty="0">
                <a:latin typeface="Arial "/>
              </a:rPr>
              <a:t> 2015-2019 </a:t>
            </a:r>
            <a:endParaRPr lang="en-US" sz="1400" dirty="0">
              <a:latin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73" y="1745997"/>
            <a:ext cx="4165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>
                <a:solidFill>
                  <a:schemeClr val="bg1"/>
                </a:solidFill>
                <a:latin typeface="Impact" panose="020B0806030902050204" pitchFamily="34" charset="0"/>
              </a:rPr>
              <a:t>ARAH 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7624731" y="1718701"/>
            <a:ext cx="188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>
                <a:solidFill>
                  <a:schemeClr val="bg1"/>
                </a:solidFill>
                <a:latin typeface="Impact" panose="020B0806030902050204" pitchFamily="34" charset="0"/>
              </a:rPr>
              <a:t>STRATEGI</a:t>
            </a:r>
            <a:endParaRPr lang="en-US" sz="360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610600" y="6494803"/>
            <a:ext cx="2057400" cy="365125"/>
          </a:xfrm>
        </p:spPr>
        <p:txBody>
          <a:bodyPr/>
          <a:lstStyle/>
          <a:p>
            <a:fld id="{E890B030-DB74-4DC2-A0C7-D98F9CD1B4D5}" type="slidenum">
              <a:rPr lang="en-AU" smtClean="0"/>
              <a:pPr/>
              <a:t>26</a:t>
            </a:fld>
            <a:endParaRPr lang="en-AU" dirty="0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1884947" y="1836136"/>
          <a:ext cx="8463228" cy="111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/>
          </p:nvPr>
        </p:nvGraphicFramePr>
        <p:xfrm>
          <a:off x="1884947" y="3093357"/>
          <a:ext cx="8463228" cy="111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/>
          <p:cNvGraphicFramePr/>
          <p:nvPr>
            <p:extLst/>
          </p:nvPr>
        </p:nvGraphicFramePr>
        <p:xfrm>
          <a:off x="1884947" y="4368078"/>
          <a:ext cx="8463228" cy="111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8" y="131593"/>
            <a:ext cx="483358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6" y="168215"/>
            <a:ext cx="483358" cy="54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chemeClr val="bg1"/>
                </a:solidFill>
              </a:rPr>
              <a:t>Kebijakan Program Rehabsos 2015-2019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744" y="-23368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88" y="1729882"/>
            <a:ext cx="1488368" cy="1858970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/>
              <a:t>VISI</a:t>
            </a:r>
          </a:p>
          <a:p>
            <a:pPr>
              <a:spcBef>
                <a:spcPct val="20000"/>
              </a:spcBef>
              <a:defRPr/>
            </a:pPr>
            <a:r>
              <a:rPr lang="en-US" sz="1400" dirty="0" err="1" smtClean="0"/>
              <a:t>Terwujudnya</a:t>
            </a:r>
            <a:r>
              <a:rPr lang="en-US" sz="1400" dirty="0" smtClean="0"/>
              <a:t> </a:t>
            </a:r>
            <a:r>
              <a:rPr lang="en-US" sz="1400" dirty="0" err="1"/>
              <a:t>Rehabilitasi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Penyandang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 </a:t>
            </a:r>
            <a:r>
              <a:rPr lang="en-US" sz="1400" dirty="0" err="1"/>
              <a:t>Berbasiskan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Asasi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.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75" y="3819889"/>
            <a:ext cx="1536576" cy="1428083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/>
              <a:t>MISI</a:t>
            </a:r>
          </a:p>
          <a:p>
            <a:pPr>
              <a:spcBef>
                <a:spcPct val="20000"/>
              </a:spcBef>
              <a:defRPr/>
            </a:pPr>
            <a:r>
              <a:rPr lang="en-US" sz="1400" dirty="0" err="1" smtClean="0"/>
              <a:t>Memulihkan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mengembangkan</a:t>
            </a:r>
            <a:r>
              <a:rPr lang="en-US" sz="1400" dirty="0"/>
              <a:t> </a:t>
            </a:r>
            <a:r>
              <a:rPr lang="en-US" sz="1400" dirty="0" err="1"/>
              <a:t>keberfungsian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Penyandang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.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932" y="1522981"/>
            <a:ext cx="1874957" cy="4832092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TUJUAN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 smtClean="0"/>
              <a:t>Meningkatkan</a:t>
            </a:r>
            <a:r>
              <a:rPr lang="en-US" sz="1400" dirty="0" smtClean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penyandang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 </a:t>
            </a:r>
            <a:r>
              <a:rPr lang="en-US" sz="1400" dirty="0" err="1"/>
              <a:t>memanfaatkan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.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Penyandang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 </a:t>
            </a:r>
            <a:r>
              <a:rPr lang="en-US" sz="1400" dirty="0" err="1"/>
              <a:t>mengakses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.</a:t>
            </a:r>
          </a:p>
          <a:p>
            <a:pPr marL="234950" indent="-234950">
              <a:buFont typeface="+mj-lt"/>
              <a:buAutoNum type="arabicPeriod"/>
            </a:pP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Kab</a:t>
            </a:r>
            <a:r>
              <a:rPr lang="en-US" sz="1400" dirty="0"/>
              <a:t> / Kota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regulasi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inklusif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.</a:t>
            </a:r>
            <a:endParaRPr lang="pt-BR" sz="1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 flipV="1">
            <a:off x="5688578" y="1183487"/>
            <a:ext cx="9504" cy="549628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40878" y="851538"/>
            <a:ext cx="414136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0000"/>
                </a:solidFill>
                <a:cs typeface="+mn-cs"/>
              </a:rPr>
              <a:t>UU No. 23/2014 </a:t>
            </a:r>
            <a:r>
              <a:rPr lang="en-US" sz="1400" kern="0" dirty="0" err="1" smtClean="0">
                <a:solidFill>
                  <a:srgbClr val="FF0000"/>
                </a:solidFill>
                <a:cs typeface="+mn-cs"/>
              </a:rPr>
              <a:t>ttg</a:t>
            </a:r>
            <a:r>
              <a:rPr lang="en-US" sz="1400" kern="0" dirty="0" smtClean="0">
                <a:solidFill>
                  <a:srgbClr val="FF0000"/>
                </a:solidFill>
                <a:cs typeface="+mn-cs"/>
              </a:rPr>
              <a:t> PEMERINTAHAN DAERAH</a:t>
            </a:r>
            <a:endParaRPr lang="en-US" sz="1400" kern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590709" y="1621899"/>
            <a:ext cx="290303" cy="4395980"/>
          </a:xfrm>
          <a:prstGeom prst="rightArrow">
            <a:avLst>
              <a:gd name="adj1" fmla="val 50000"/>
              <a:gd name="adj2" fmla="val 5159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64960" y="1183487"/>
            <a:ext cx="41280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28123" y="1308104"/>
            <a:ext cx="3821409" cy="5459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 STRATEGI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keberfungsian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pemenuhan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LKS </a:t>
            </a:r>
            <a:r>
              <a:rPr lang="en-US" dirty="0" smtClean="0"/>
              <a:t>(</a:t>
            </a:r>
            <a:r>
              <a:rPr lang="en-US" dirty="0"/>
              <a:t>ASPDB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permakanan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ADL,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bantu  :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keberfungsian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minimal di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adminduk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perlindungan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perumahan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air,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: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(RPP,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Perpres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Permensos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juknis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alternatif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bimbingan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rehabsos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9324" y="677634"/>
            <a:ext cx="2190143" cy="5909310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ARAH PROGRAM PEMDA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b="1" i="1" dirty="0" smtClean="0"/>
              <a:t>DEKON</a:t>
            </a:r>
          </a:p>
          <a:p>
            <a:pPr marL="342900" lvl="0" indent="-342900">
              <a:buAutoNum type="alphaLcPeriod"/>
            </a:pPr>
            <a:r>
              <a:rPr lang="en-US" sz="1400" i="1" dirty="0" smtClean="0"/>
              <a:t>UPSK</a:t>
            </a:r>
            <a:endParaRPr lang="en-US" sz="1400" i="1" dirty="0"/>
          </a:p>
          <a:p>
            <a:pPr marL="342900" lvl="0" indent="-342900">
              <a:buAutoNum type="alphaLcPeriod"/>
            </a:pPr>
            <a:r>
              <a:rPr lang="en-US" sz="1400" i="1" dirty="0" err="1" smtClean="0"/>
              <a:t>Alat</a:t>
            </a:r>
            <a:r>
              <a:rPr lang="en-US" sz="1400" i="1" dirty="0" smtClean="0"/>
              <a:t> Bantu</a:t>
            </a:r>
          </a:p>
          <a:p>
            <a:pPr marL="342900" lvl="0" indent="-342900">
              <a:buAutoNum type="alphaLcPeriod"/>
            </a:pPr>
            <a:r>
              <a:rPr lang="en-US" sz="1400" i="1" dirty="0" smtClean="0"/>
              <a:t>Honor </a:t>
            </a:r>
            <a:r>
              <a:rPr lang="en-US" sz="1400" i="1" dirty="0" err="1" smtClean="0"/>
              <a:t>Pendamping</a:t>
            </a:r>
            <a:r>
              <a:rPr lang="en-US" sz="1400" i="1" dirty="0" smtClean="0"/>
              <a:t> ASPDB</a:t>
            </a:r>
          </a:p>
          <a:p>
            <a:pPr marL="342900" lvl="0" indent="-342900">
              <a:buAutoNum type="alphaLcPeriod"/>
            </a:pPr>
            <a:r>
              <a:rPr lang="en-US" sz="1400" i="1" dirty="0" err="1" smtClean="0"/>
              <a:t>Verifikasi</a:t>
            </a:r>
            <a:endParaRPr lang="en-US" sz="1400" i="1" dirty="0"/>
          </a:p>
          <a:p>
            <a:pPr marL="342900" lvl="0" indent="-342900">
              <a:buAutoNum type="alphaLcPeriod"/>
            </a:pPr>
            <a:r>
              <a:rPr lang="en-US" sz="1400" i="1" dirty="0" err="1" smtClean="0"/>
              <a:t>Monev</a:t>
            </a:r>
            <a:endParaRPr lang="en-US" sz="1400" i="1" dirty="0"/>
          </a:p>
          <a:p>
            <a:pPr marL="342900" lvl="0" indent="-342900">
              <a:buAutoNum type="alphaLcPeriod"/>
            </a:pPr>
            <a:r>
              <a:rPr lang="en-US" sz="1400" i="1" dirty="0" err="1" smtClean="0"/>
              <a:t>Kebutuhan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Dasar</a:t>
            </a:r>
            <a:endParaRPr lang="en-US" sz="1400" i="1" dirty="0" smtClean="0"/>
          </a:p>
          <a:p>
            <a:pPr marL="234950" lvl="0" indent="-234950">
              <a:buFont typeface="+mj-lt"/>
              <a:buAutoNum type="arabicPeriod"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n-US" sz="1400" b="1" i="1" kern="0" dirty="0" smtClean="0">
                <a:solidFill>
                  <a:sysClr val="windowText" lastClr="000000"/>
                </a:solidFill>
              </a:rPr>
              <a:t>Program PASCA UU No. 23/2014</a:t>
            </a:r>
          </a:p>
          <a:p>
            <a:pPr marL="342900" lvl="0" indent="-342900">
              <a:buAutoNum type="alphaLcPeriod"/>
            </a:pPr>
            <a:r>
              <a:rPr lang="en-US" sz="1400" kern="0" dirty="0" err="1" smtClean="0">
                <a:solidFill>
                  <a:sysClr val="windowText" lastClr="000000"/>
                </a:solidFill>
              </a:rPr>
              <a:t>Pemutakhiran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Data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Penyandang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Disabilitas</a:t>
            </a:r>
            <a:endParaRPr lang="en-US" sz="1400" kern="0" dirty="0">
              <a:solidFill>
                <a:sysClr val="windowText" lastClr="000000"/>
              </a:solidFill>
            </a:endParaRPr>
          </a:p>
          <a:p>
            <a:pPr marL="342900" lvl="0" indent="-342900">
              <a:buAutoNum type="alphaLcPeriod"/>
            </a:pPr>
            <a:r>
              <a:rPr lang="en-US" sz="1400" kern="0" dirty="0" err="1" smtClean="0">
                <a:solidFill>
                  <a:sysClr val="windowText" lastClr="000000"/>
                </a:solidFill>
              </a:rPr>
              <a:t>Verivali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Usulan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Bantuan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rekomendasi</a:t>
            </a:r>
            <a:endParaRPr lang="en-US" sz="1400" kern="0" dirty="0">
              <a:solidFill>
                <a:sysClr val="windowText" lastClr="000000"/>
              </a:solidFill>
            </a:endParaRPr>
          </a:p>
          <a:p>
            <a:pPr marL="342900" lvl="0" indent="-342900">
              <a:buAutoNum type="alphaLcPeriod"/>
            </a:pPr>
            <a:r>
              <a:rPr lang="en-US" sz="1400" kern="0" dirty="0" err="1" smtClean="0">
                <a:solidFill>
                  <a:sysClr val="windowText" lastClr="000000"/>
                </a:solidFill>
              </a:rPr>
              <a:t>Pengembangan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Program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Panti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LKS  (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Kewenangan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Pemprov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)</a:t>
            </a:r>
          </a:p>
          <a:p>
            <a:pPr marL="342900" lvl="0" indent="-342900">
              <a:buAutoNum type="alphaLcPeriod"/>
            </a:pPr>
            <a:r>
              <a:rPr lang="en-US" sz="1400" b="1" kern="0" dirty="0" err="1" smtClean="0">
                <a:solidFill>
                  <a:sysClr val="windowText" lastClr="000000"/>
                </a:solidFill>
              </a:rPr>
              <a:t>Pengebangan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 Program </a:t>
            </a:r>
            <a:r>
              <a:rPr lang="en-US" sz="1400" b="1" kern="0" dirty="0" err="1" smtClean="0">
                <a:solidFill>
                  <a:sysClr val="windowText" lastClr="000000"/>
                </a:solidFill>
              </a:rPr>
              <a:t>Berbasis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b="1" kern="0" dirty="0" err="1" smtClean="0">
                <a:solidFill>
                  <a:sysClr val="windowText" lastClr="000000"/>
                </a:solidFill>
              </a:rPr>
              <a:t>Masyarakat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(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Kewenangan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Pemerintah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Kab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/Kota)</a:t>
            </a:r>
            <a:endParaRPr lang="pt-BR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4657" y="1623859"/>
            <a:ext cx="290303" cy="4395980"/>
          </a:xfrm>
          <a:prstGeom prst="rightArrow">
            <a:avLst>
              <a:gd name="adj1" fmla="val 50000"/>
              <a:gd name="adj2" fmla="val 5159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7365" y="2475445"/>
            <a:ext cx="1428312" cy="2462213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DEKON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UPSK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 smtClean="0"/>
              <a:t>Alat</a:t>
            </a:r>
            <a:r>
              <a:rPr lang="en-US" sz="1400" dirty="0" smtClean="0"/>
              <a:t> Bantu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smtClean="0"/>
              <a:t>Honor </a:t>
            </a:r>
            <a:r>
              <a:rPr lang="en-US" sz="1400" dirty="0" err="1" smtClean="0"/>
              <a:t>Pendamping</a:t>
            </a:r>
            <a:r>
              <a:rPr lang="en-US" sz="1400" dirty="0" smtClean="0"/>
              <a:t> ASPDB</a:t>
            </a:r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 smtClean="0"/>
              <a:t>Verifikasi</a:t>
            </a:r>
            <a:endParaRPr lang="en-US" sz="1400" dirty="0" smtClean="0"/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 smtClean="0"/>
              <a:t>Monev</a:t>
            </a:r>
            <a:endParaRPr lang="en-US" sz="1400" dirty="0" smtClean="0"/>
          </a:p>
          <a:p>
            <a:pPr marL="234950" lvl="0" indent="-234950">
              <a:buFont typeface="+mj-lt"/>
              <a:buAutoNum type="arabicPeriod"/>
            </a:pPr>
            <a:r>
              <a:rPr lang="en-US" sz="1400" dirty="0" err="1" smtClean="0"/>
              <a:t>Kebutuhan</a:t>
            </a:r>
            <a:r>
              <a:rPr lang="en-US" sz="1400" dirty="0" smtClean="0"/>
              <a:t> </a:t>
            </a:r>
            <a:r>
              <a:rPr lang="en-US" sz="1400" dirty="0" err="1" smtClean="0"/>
              <a:t>Dasar</a:t>
            </a:r>
            <a:endParaRPr lang="en-US" sz="1400" dirty="0" smtClean="0"/>
          </a:p>
          <a:p>
            <a:pPr marL="234950" lvl="0" indent="-234950">
              <a:buFont typeface="+mj-lt"/>
              <a:buAutoNum type="arabicPeriod"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599021" y="1729882"/>
            <a:ext cx="290303" cy="4395980"/>
          </a:xfrm>
          <a:prstGeom prst="rightArrow">
            <a:avLst>
              <a:gd name="adj1" fmla="val 50000"/>
              <a:gd name="adj2" fmla="val 5159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0" name="Sun 19"/>
          <p:cNvSpPr/>
          <p:nvPr/>
        </p:nvSpPr>
        <p:spPr>
          <a:xfrm rot="2235594">
            <a:off x="11001799" y="4704428"/>
            <a:ext cx="1389213" cy="1114646"/>
          </a:xfrm>
          <a:prstGeom prst="su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id-ID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2324280">
            <a:off x="11376012" y="5078694"/>
            <a:ext cx="688649" cy="338554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800" kern="0" dirty="0">
                <a:solidFill>
                  <a:sysClr val="windowText" lastClr="000000"/>
                </a:solidFill>
              </a:rPr>
              <a:t>DISABILITY INCLUSION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35860" y="16173"/>
            <a:ext cx="9736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GAGASAN PROGRAM REHABILITASI PENYANDANG DISABILITAS TAHUN 2018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 MELALUI PENINGKATAN KEWENANGAN DAN PERAN PEMERINTAH DAERAH</a:t>
            </a:r>
            <a:endParaRPr lang="en-US" sz="20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8" y="66660"/>
            <a:ext cx="596404" cy="6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94" y="2403241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Model </a:t>
            </a:r>
            <a:r>
              <a:rPr lang="en-US" sz="3600" b="1" dirty="0" err="1" smtClean="0"/>
              <a:t>Rehabilitasi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Sosial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Inklusif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Penyandang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Disabilitas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(BERBASIS MASYARAKAT)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6" y="168215"/>
            <a:ext cx="483358" cy="5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14196"/>
            <a:ext cx="12192000" cy="7266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854890" y="1856096"/>
            <a:ext cx="574570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16657" y="2060812"/>
            <a:ext cx="574570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293" y="4353636"/>
            <a:ext cx="57457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8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5428"/>
              </p:ext>
            </p:extLst>
          </p:nvPr>
        </p:nvGraphicFramePr>
        <p:xfrm>
          <a:off x="806450" y="304800"/>
          <a:ext cx="10631488" cy="84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3" imgW="11807960" imgH="10233174" progId="Word.Document.8">
                  <p:embed/>
                </p:oleObj>
              </mc:Choice>
              <mc:Fallback>
                <p:oleObj name="Document" r:id="rId3" imgW="11807960" imgH="10233174" progId="Word.Documen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04800"/>
                        <a:ext cx="10631488" cy="849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836" y="193343"/>
            <a:ext cx="8141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710" y="273690"/>
            <a:ext cx="10058400" cy="87312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Deklarasi</a:t>
            </a:r>
            <a:r>
              <a:rPr lang="en-US" b="1" dirty="0" smtClean="0"/>
              <a:t> HAM PBB ( 10 </a:t>
            </a:r>
            <a:r>
              <a:rPr lang="en-US" b="1" dirty="0" err="1" smtClean="0"/>
              <a:t>Desember</a:t>
            </a:r>
            <a:r>
              <a:rPr lang="en-US" b="1" dirty="0" smtClean="0"/>
              <a:t> 1948)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0627" y="1201476"/>
            <a:ext cx="10310813" cy="4597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Merdeka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Bermartabat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Pelarangan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Perbudakan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dianiaya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erbedaan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agama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pengakuan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ditangkap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sewenang-wenang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penghidupan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bersuara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dimuka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4646" y="634982"/>
            <a:ext cx="9154648" cy="6231542"/>
            <a:chOff x="-17113" y="468193"/>
            <a:chExt cx="9154648" cy="6231542"/>
          </a:xfrm>
          <a:solidFill>
            <a:srgbClr val="FFC000"/>
          </a:solidFill>
        </p:grpSpPr>
        <p:sp>
          <p:nvSpPr>
            <p:cNvPr id="3" name="Rectangle 2"/>
            <p:cNvSpPr/>
            <p:nvPr/>
          </p:nvSpPr>
          <p:spPr>
            <a:xfrm>
              <a:off x="2661379" y="468193"/>
              <a:ext cx="1422969" cy="7686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Assessment </a:t>
              </a:r>
              <a:endPara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46882" y="1015080"/>
              <a:ext cx="3515376" cy="754287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Kategori PD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Intelektual</a:t>
              </a:r>
              <a:endPara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Minat dan Bakat PD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Inetelektual</a:t>
              </a:r>
              <a:endPara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>
              <a:stCxn id="3" idx="2"/>
              <a:endCxn id="6" idx="0"/>
            </p:cNvCxnSpPr>
            <p:nvPr/>
          </p:nvCxnSpPr>
          <p:spPr>
            <a:xfrm>
              <a:off x="3372864" y="1236888"/>
              <a:ext cx="248" cy="26219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419006" y="1499080"/>
              <a:ext cx="1908212" cy="82969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Penentuan Jenis dan Kurikulum Pelatihan</a:t>
              </a:r>
              <a:endParaRPr lang="id-ID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4808" y="2612654"/>
              <a:ext cx="2945858" cy="7594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Pelaksanaan Pelatihan PD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ntelektual</a:t>
              </a: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Family/Support Worker (PIE)</a:t>
              </a:r>
              <a:endPara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3373112" y="2328778"/>
              <a:ext cx="0" cy="28387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813099" y="4251254"/>
              <a:ext cx="1292804" cy="11512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rainning</a:t>
              </a:r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Job Placement PD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Intelektual</a:t>
              </a:r>
              <a:endPara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Elbow Connector 9"/>
            <p:cNvCxnSpPr>
              <a:stCxn id="3" idx="3"/>
              <a:endCxn id="4" idx="0"/>
            </p:cNvCxnSpPr>
            <p:nvPr/>
          </p:nvCxnSpPr>
          <p:spPr>
            <a:xfrm>
              <a:off x="4084348" y="852541"/>
              <a:ext cx="2520222" cy="162539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346325" y="3423091"/>
              <a:ext cx="0" cy="84052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683987" y="4251254"/>
              <a:ext cx="1696551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 Employment PD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ntelektual</a:t>
              </a:r>
              <a:r>
                <a:rPr lang="id-ID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(dgn family support)</a:t>
              </a:r>
              <a:endPara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39320" y="3372075"/>
              <a:ext cx="0" cy="879179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4" idx="3"/>
              <a:endCxn id="6" idx="3"/>
            </p:cNvCxnSpPr>
            <p:nvPr/>
          </p:nvCxnSpPr>
          <p:spPr>
            <a:xfrm rot="5400000">
              <a:off x="5346470" y="750115"/>
              <a:ext cx="144562" cy="2183066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miley Face 14"/>
            <p:cNvSpPr/>
            <p:nvPr/>
          </p:nvSpPr>
          <p:spPr>
            <a:xfrm>
              <a:off x="5264027" y="2037806"/>
              <a:ext cx="3873508" cy="1724443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ntelektual</a:t>
              </a: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dengan social, vocational dan employability Skill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Family/ Support  Worker dgn active support skill</a:t>
              </a:r>
              <a:endPara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6217411" y="4269522"/>
              <a:ext cx="1584177" cy="1525865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id-ID" sz="16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d-ID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1889299" y="5682343"/>
              <a:ext cx="3194458" cy="919149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Intelektual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Mandiri</a:t>
              </a:r>
              <a:endPara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7"/>
            <p:cNvCxnSpPr>
              <a:stCxn id="16" idx="4"/>
              <a:endCxn id="12" idx="3"/>
            </p:cNvCxnSpPr>
            <p:nvPr/>
          </p:nvCxnSpPr>
          <p:spPr>
            <a:xfrm rot="10800000">
              <a:off x="5380539" y="4827318"/>
              <a:ext cx="836869" cy="423498"/>
            </a:xfrm>
            <a:prstGeom prst="bentConnector3">
              <a:avLst>
                <a:gd name="adj1" fmla="val 50000"/>
              </a:avLst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89441" y="5377668"/>
              <a:ext cx="0" cy="24252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Arrow 19"/>
            <p:cNvSpPr/>
            <p:nvPr/>
          </p:nvSpPr>
          <p:spPr>
            <a:xfrm>
              <a:off x="-17113" y="555413"/>
              <a:ext cx="1830212" cy="614432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FAMILY/ COMMUNITY SUPPORT DAN SELF ADVOCACY</a:t>
              </a:r>
              <a:endParaRPr lang="id-ID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578687" y="5415469"/>
              <a:ext cx="0" cy="24252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40666" y="2900027"/>
              <a:ext cx="323361" cy="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5" idx="4"/>
              <a:endCxn id="9" idx="0"/>
            </p:cNvCxnSpPr>
            <p:nvPr/>
          </p:nvCxnSpPr>
          <p:spPr>
            <a:xfrm rot="5400000">
              <a:off x="4585639" y="1636111"/>
              <a:ext cx="489005" cy="4741280"/>
            </a:xfrm>
            <a:prstGeom prst="bentConnector3">
              <a:avLst>
                <a:gd name="adj1" fmla="val 50000"/>
              </a:avLst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5" idx="4"/>
              <a:endCxn id="12" idx="0"/>
            </p:cNvCxnSpPr>
            <p:nvPr/>
          </p:nvCxnSpPr>
          <p:spPr>
            <a:xfrm rot="5400000">
              <a:off x="5622020" y="2672492"/>
              <a:ext cx="489005" cy="2668518"/>
            </a:xfrm>
            <a:prstGeom prst="bentConnector3">
              <a:avLst>
                <a:gd name="adj1" fmla="val 50000"/>
              </a:avLst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623107" y="0"/>
            <a:ext cx="11568894" cy="598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DESAIN UJI COBA SENTRA PEMBERDAYAAN SOSIAL &amp; VOKASIONAL P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ENYANDANG DISABILITAS </a:t>
            </a:r>
            <a:r>
              <a:rPr lang="id-ID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NTELEKTUAL DI YAYASAN ASIH BUDI DAN YAYASAN RUMAH KAMPUS</a:t>
            </a:r>
            <a:r>
              <a:rPr lang="id-ID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55490"/>
            <a:ext cx="558972" cy="5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6644" y="6433088"/>
            <a:ext cx="2133600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D4FC1F77-57C3-48A7-9F87-E1278A5A2993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844" y="-1415512"/>
            <a:ext cx="9144000" cy="81253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9444" y="1334177"/>
            <a:ext cx="1828800" cy="532453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Tersedianya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wadah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Teralatihnya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kader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berkesinambungan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kesinambungan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forum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kemitraan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terpadu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866"/>
            <a:ext cx="121920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 PENGEMBANGAN 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 REHABILITASI SOSIAL (POS  REHSOS) DISABILITAS  DI  MASYARAKAT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4444" y="1883864"/>
            <a:ext cx="1295400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3244" y="1327688"/>
            <a:ext cx="1676400" cy="132343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36538" indent="-236538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PERSIAPAN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Rapat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koordinasi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Pemantapan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Petugas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penguatan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Rehsos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Penyiapan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Dukungan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Operasional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12044" y="1708688"/>
            <a:ext cx="304799" cy="3962400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444" y="946688"/>
            <a:ext cx="1828800" cy="2462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TUJUAN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4444" y="2303578"/>
            <a:ext cx="1295400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Terbentuknya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pos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lokasi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Tx/>
              <a:buAutoNum type="arabicPeriod"/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Terlayaninya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pos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rehsos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-173038">
              <a:buFontTx/>
              <a:buAutoNum type="arabicPeriod"/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Meningkatnya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kepedulian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244" y="2775488"/>
            <a:ext cx="1676400" cy="332398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36538" indent="-236538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PELAKSANAAN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Sosialisasi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Penjangkauan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Asesmen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Rujukan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Advokasi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Koordinasi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kemitraan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Pertemuan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(Forum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Terapi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Pengobatan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Bimbingan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Psikososial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Konseling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Group Therapy,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dll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Bimbingan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Okupasi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Bimbingan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Vokasional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Usaha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Kreatif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Mandiri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Bantuan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Aksesibilitas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Kewirausahaan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bantuan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3244" y="6258602"/>
            <a:ext cx="16764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PENGAWASAN DAN PENGENDALIAN</a:t>
            </a: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Bimbingan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Teknis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Evaluasi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Moneva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2044" y="1861089"/>
            <a:ext cx="1981200" cy="246221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LATAR BELAKANG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2044" y="2318288"/>
            <a:ext cx="1905000" cy="2554545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belum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terjangkau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1125" indent="-111125">
              <a:spcBef>
                <a:spcPts val="1200"/>
              </a:spcBef>
              <a:buAutoNum type="arabicPeriod" startAt="2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fasilitas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rehabilitasi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11125" indent="-111125">
              <a:spcBef>
                <a:spcPts val="1200"/>
              </a:spcBef>
              <a:buFontTx/>
              <a:buAutoNum type="arabicPeriod" startAt="2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dukungan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11125" indent="-111125">
              <a:spcBef>
                <a:spcPts val="1200"/>
              </a:spcBef>
              <a:buFontTx/>
              <a:buAutoNum type="arabicPeriod" startAt="2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SDM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Rehsos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ODK</a:t>
            </a:r>
          </a:p>
          <a:p>
            <a:pPr marL="111125" indent="-111125">
              <a:spcBef>
                <a:spcPts val="1200"/>
              </a:spcBef>
              <a:buFontTx/>
              <a:buAutoNum type="arabicPeriod" startAt="2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Rendahnya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komitmen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stakeholder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Rehsos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ODK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3044" y="3053737"/>
            <a:ext cx="1219200" cy="11695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Keluarga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Masyarakat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3044" y="2623089"/>
            <a:ext cx="1219200" cy="2462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988444" y="1251488"/>
            <a:ext cx="213996" cy="5100154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244" y="946687"/>
            <a:ext cx="1752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36538" indent="-236538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TAHAPAN KEGIATAN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330845" y="1861088"/>
            <a:ext cx="228599" cy="3429000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969644" y="1409134"/>
            <a:ext cx="228600" cy="5100154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6" y="73560"/>
            <a:ext cx="4833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4915310"/>
              </p:ext>
            </p:extLst>
          </p:nvPr>
        </p:nvGraphicFramePr>
        <p:xfrm>
          <a:off x="1773836" y="1673902"/>
          <a:ext cx="2514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s://kepugemagaijr.files.wordpress.com/2014/01/img_1709.jpg?w=300&amp;h=2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9036" y="3274102"/>
            <a:ext cx="1422400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 descr="http://cdnimage.terbitsport.com/imagebank/gallery/large/20150630_102918_harianterbit_pasu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9036" y="2054902"/>
            <a:ext cx="1371600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969800"/>
              </p:ext>
            </p:extLst>
          </p:nvPr>
        </p:nvGraphicFramePr>
        <p:xfrm>
          <a:off x="4593236" y="2131102"/>
          <a:ext cx="16002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7516134"/>
              </p:ext>
            </p:extLst>
          </p:nvPr>
        </p:nvGraphicFramePr>
        <p:xfrm>
          <a:off x="1697636" y="1140502"/>
          <a:ext cx="42672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Down Arrow 6"/>
          <p:cNvSpPr/>
          <p:nvPr/>
        </p:nvSpPr>
        <p:spPr>
          <a:xfrm>
            <a:off x="4974236" y="1826302"/>
            <a:ext cx="609600" cy="3048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64636" y="2435902"/>
            <a:ext cx="304800" cy="1447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1255844"/>
              </p:ext>
            </p:extLst>
          </p:nvPr>
        </p:nvGraphicFramePr>
        <p:xfrm>
          <a:off x="2459636" y="4417102"/>
          <a:ext cx="41148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55036" y="4493302"/>
            <a:ext cx="160020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REALITAS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2764436" y="4340902"/>
            <a:ext cx="3505200" cy="609600"/>
          </a:xfrm>
          <a:prstGeom prst="curved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0800000">
            <a:off x="2688236" y="5712502"/>
            <a:ext cx="3581400" cy="762000"/>
          </a:xfrm>
          <a:prstGeom prst="curved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236" y="5712502"/>
            <a:ext cx="1676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LAYANAN YANG TIDAK BERKESINAMBUNGAN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 KEKAMBUHAN</a:t>
            </a:r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07094957"/>
              </p:ext>
            </p:extLst>
          </p:nvPr>
        </p:nvGraphicFramePr>
        <p:xfrm>
          <a:off x="6574436" y="3197902"/>
          <a:ext cx="3886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5" name="Right Arrow 14"/>
          <p:cNvSpPr/>
          <p:nvPr/>
        </p:nvSpPr>
        <p:spPr>
          <a:xfrm>
            <a:off x="6117236" y="3883702"/>
            <a:ext cx="457200" cy="609600"/>
          </a:xfrm>
          <a:prstGeom prst="rightArrow">
            <a:avLst>
              <a:gd name="adj1" fmla="val 50000"/>
              <a:gd name="adj2" fmla="val 47403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33355514"/>
              </p:ext>
            </p:extLst>
          </p:nvPr>
        </p:nvGraphicFramePr>
        <p:xfrm>
          <a:off x="6193436" y="683302"/>
          <a:ext cx="4114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17" name="Down Arrow 16"/>
          <p:cNvSpPr/>
          <p:nvPr/>
        </p:nvSpPr>
        <p:spPr>
          <a:xfrm>
            <a:off x="7184036" y="2969302"/>
            <a:ext cx="2514600" cy="1524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26836" y="5788702"/>
            <a:ext cx="3733800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4 PROVINSI </a:t>
            </a:r>
            <a:r>
              <a:rPr lang="en-US" dirty="0" smtClean="0">
                <a:sym typeface="Wingdings" pitchFamily="2" charset="2"/>
              </a:rPr>
              <a:t> UU 23/2014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856" y="5906"/>
            <a:ext cx="1135949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GAGASAN PROGRAM RESPON </a:t>
            </a:r>
          </a:p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“GERAKAN STOP PEMASUNGAN 2017”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53134" y="39389"/>
            <a:ext cx="589722" cy="6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Right Arrow 20"/>
          <p:cNvSpPr/>
          <p:nvPr/>
        </p:nvSpPr>
        <p:spPr>
          <a:xfrm>
            <a:off x="6117236" y="1216702"/>
            <a:ext cx="1447800" cy="609600"/>
          </a:xfrm>
          <a:prstGeom prst="rightArrow">
            <a:avLst/>
          </a:prstGeom>
          <a:ln w="57150"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rved Down Arrow 21"/>
          <p:cNvSpPr/>
          <p:nvPr/>
        </p:nvSpPr>
        <p:spPr>
          <a:xfrm rot="10800000">
            <a:off x="3145436" y="5712502"/>
            <a:ext cx="1143000" cy="533400"/>
          </a:xfrm>
          <a:prstGeom prst="curved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0836" y="4569502"/>
            <a:ext cx="1143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19063" indent="-119063">
              <a:buFont typeface="Wingdings" pitchFamily="2" charset="2"/>
              <a:buChar char="§"/>
            </a:pPr>
            <a:r>
              <a:rPr lang="en-US" sz="1100" dirty="0" err="1" smtClean="0"/>
              <a:t>Peksos</a:t>
            </a:r>
            <a:endParaRPr lang="en-US" sz="1100" dirty="0" smtClean="0"/>
          </a:p>
          <a:p>
            <a:pPr marL="119063" indent="-119063">
              <a:buFont typeface="Wingdings" pitchFamily="2" charset="2"/>
              <a:buChar char="§"/>
            </a:pPr>
            <a:r>
              <a:rPr lang="en-US" sz="1100" dirty="0" err="1" smtClean="0"/>
              <a:t>Tenaga</a:t>
            </a:r>
            <a:r>
              <a:rPr lang="en-US" sz="1100" dirty="0" smtClean="0"/>
              <a:t> </a:t>
            </a:r>
            <a:r>
              <a:rPr lang="en-US" sz="1100" dirty="0" err="1" smtClean="0"/>
              <a:t>Kesejahteraan</a:t>
            </a:r>
            <a:r>
              <a:rPr lang="en-US" sz="1100" dirty="0" smtClean="0"/>
              <a:t> </a:t>
            </a:r>
            <a:r>
              <a:rPr lang="en-US" sz="1100" dirty="0" err="1" smtClean="0"/>
              <a:t>Sosial</a:t>
            </a:r>
            <a:endParaRPr lang="en-US" sz="1100" dirty="0" smtClean="0"/>
          </a:p>
          <a:p>
            <a:pPr marL="119063" indent="-119063">
              <a:buFont typeface="Wingdings" pitchFamily="2" charset="2"/>
              <a:buChar char="§"/>
            </a:pPr>
            <a:r>
              <a:rPr lang="en-US" sz="1100" dirty="0" err="1" smtClean="0"/>
              <a:t>Pendamping</a:t>
            </a:r>
            <a:r>
              <a:rPr lang="en-US" sz="1100" dirty="0" smtClean="0"/>
              <a:t> PD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56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5" y="341194"/>
            <a:ext cx="10208526" cy="6131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5" y="168215"/>
            <a:ext cx="582989" cy="6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976" y="2307419"/>
            <a:ext cx="6558867" cy="2128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775" y="-22355"/>
            <a:ext cx="11618226" cy="744462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en-US" sz="2400" b="1" dirty="0" smtClean="0"/>
              <a:t>GAGASAN UJICOBA PROSES LAYANAN RUMAH ANTARA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096" y="2646370"/>
            <a:ext cx="1528549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PENYANDANG DISABILITAS MENTAL YANG MENGALAMI FASE AKUT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93796" y="2861812"/>
            <a:ext cx="1342029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RUMAH SAKIT/ RUMAH SAKIT JIWA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56396" y="2908476"/>
            <a:ext cx="91439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ASESMEN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60127" y="2883949"/>
            <a:ext cx="124194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IDENTIFIKASI KEBUTUHAN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15034" y="2872756"/>
            <a:ext cx="124194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PENERIMAAN/REGISTRASI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784598" y="2584646"/>
            <a:ext cx="1355679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PEMBERIAN LAYANAN :</a:t>
            </a:r>
          </a:p>
          <a:p>
            <a:pPr marL="177800" indent="-177800">
              <a:buAutoNum type="arabicPeriod"/>
            </a:pPr>
            <a:r>
              <a:rPr lang="en-US" sz="1400" dirty="0" smtClean="0"/>
              <a:t>REHABILITASI PSIKIATRIK</a:t>
            </a:r>
          </a:p>
          <a:p>
            <a:pPr marL="177800" indent="-177800">
              <a:buAutoNum type="arabicPeriod"/>
            </a:pPr>
            <a:r>
              <a:rPr lang="en-US" sz="1400" dirty="0" smtClean="0"/>
              <a:t>REHABILITASI SOSIAL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5841" y="2793792"/>
            <a:ext cx="1322178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INTEGRASI KE DALAM KELUARGA DAN MASYARAKAT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0833" y="2932019"/>
            <a:ext cx="93259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EVALUASI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6972" y="5025598"/>
            <a:ext cx="1349991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RUJUKAN LAIN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97527" y="2212278"/>
            <a:ext cx="122261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BIMBINGAN LANJUT</a:t>
            </a:r>
            <a:endParaRPr lang="en-US" sz="1400" dirty="0"/>
          </a:p>
        </p:txBody>
      </p:sp>
      <p:sp>
        <p:nvSpPr>
          <p:cNvPr id="14" name="Right Arrow 13"/>
          <p:cNvSpPr/>
          <p:nvPr/>
        </p:nvSpPr>
        <p:spPr>
          <a:xfrm>
            <a:off x="1860646" y="2883949"/>
            <a:ext cx="232590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47475" y="2883949"/>
            <a:ext cx="232590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990693" y="3231144"/>
            <a:ext cx="436728" cy="1737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75055" y="2883949"/>
            <a:ext cx="232590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21549" y="2883949"/>
            <a:ext cx="232590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602070" y="2883949"/>
            <a:ext cx="174433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140276" y="2883949"/>
            <a:ext cx="192465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0230668" y="2883949"/>
            <a:ext cx="232590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756396" y="1023655"/>
            <a:ext cx="6437034" cy="12688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27673" y="5012052"/>
            <a:ext cx="217439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PANTI SOSIAL (UPT/UPTD)</a:t>
            </a:r>
          </a:p>
          <a:p>
            <a:r>
              <a:rPr lang="en-US" sz="1400" dirty="0" smtClean="0"/>
              <a:t>LKS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107522" y="4985704"/>
            <a:ext cx="259592" cy="40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26318" y="2233261"/>
            <a:ext cx="1619127" cy="33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 RUMAH ANTARA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427673" y="5845423"/>
            <a:ext cx="321134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LAYANAN SOSIAL BERBASIS MASYARAKAT</a:t>
            </a:r>
          </a:p>
        </p:txBody>
      </p:sp>
      <p:sp>
        <p:nvSpPr>
          <p:cNvPr id="27" name="Bent Arrow 26"/>
          <p:cNvSpPr/>
          <p:nvPr/>
        </p:nvSpPr>
        <p:spPr>
          <a:xfrm flipV="1">
            <a:off x="4424787" y="5474068"/>
            <a:ext cx="942327" cy="6472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7639586" y="5046474"/>
            <a:ext cx="1958668" cy="413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98254" y="3239796"/>
            <a:ext cx="190481" cy="212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000095" y="3967974"/>
            <a:ext cx="188264" cy="215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8699578" y="5831775"/>
            <a:ext cx="2300517" cy="389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775" cy="6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5-Point Star 77"/>
          <p:cNvSpPr/>
          <p:nvPr/>
        </p:nvSpPr>
        <p:spPr>
          <a:xfrm>
            <a:off x="8776856" y="1628800"/>
            <a:ext cx="3374751" cy="3665791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856430" y="29091"/>
            <a:ext cx="11335570" cy="52142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REHSOS 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PENYANDANG DISABILITAS MENTAL </a:t>
            </a:r>
            <a:b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MELALUI UNIT INFORMASI DAN LAYANAN SOSIAL (UILS) </a:t>
            </a:r>
            <a:b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844762" y="2636912"/>
            <a:ext cx="1368152" cy="1944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id-ID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UNIT INFORMASI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DAN LAYANAN SOSIAL (UILS)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id-ID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ontent Placeholder 3"/>
          <p:cNvSpPr txBox="1">
            <a:spLocks/>
          </p:cNvSpPr>
          <p:nvPr/>
        </p:nvSpPr>
        <p:spPr>
          <a:xfrm>
            <a:off x="2404602" y="908720"/>
            <a:ext cx="2088232" cy="13464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enjangkauan/Rekruitmen/ Sosialisasi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, Pendampingan, Advokasi n</a:t>
            </a:r>
            <a:r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 oleh Petugas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Penjangkau dan Pendamping </a:t>
            </a:r>
            <a:r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UILS (Pekerja Sosial/Petugas  Puskesmas/Pendamping Masyarakat/Kader dalam format KIE.</a:t>
            </a:r>
            <a:endParaRPr 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ontent Placeholder 3"/>
          <p:cNvSpPr txBox="1">
            <a:spLocks/>
          </p:cNvSpPr>
          <p:nvPr/>
        </p:nvSpPr>
        <p:spPr bwMode="auto">
          <a:xfrm>
            <a:off x="871766" y="3557600"/>
            <a:ext cx="150150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71450" indent="-171450" eaLnBrk="0" hangingPunct="0">
              <a:spcBef>
                <a:spcPct val="20000"/>
              </a:spcBef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PENYANDANG DISABILITAS MENTAL (PSIKOTIK)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ontent Placeholder 3"/>
          <p:cNvSpPr txBox="1">
            <a:spLocks/>
          </p:cNvSpPr>
          <p:nvPr/>
        </p:nvSpPr>
        <p:spPr bwMode="auto">
          <a:xfrm>
            <a:off x="2476609" y="2636912"/>
            <a:ext cx="1238516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85725" indent="-85725" eaLnBrk="0" hangingPunct="0">
              <a:spcBef>
                <a:spcPts val="600"/>
              </a:spcBef>
              <a:defRPr/>
            </a:pPr>
            <a:endParaRPr lang="id-ID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eaLnBrk="0" hangingPunct="0">
              <a:spcBef>
                <a:spcPts val="600"/>
              </a:spcBef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ASESMEN :</a:t>
            </a:r>
          </a:p>
          <a:p>
            <a:pPr marL="85725" indent="-85725" eaLnBrk="0" hangingPunct="0">
              <a:spcBef>
                <a:spcPct val="20000"/>
              </a:spcBef>
              <a:buFontTx/>
              <a:buChar char="-"/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MEDIS (PSIKIATER)</a:t>
            </a:r>
          </a:p>
          <a:p>
            <a:pPr marL="85725" indent="-85725" eaLnBrk="0" hangingPunct="0">
              <a:spcBef>
                <a:spcPct val="20000"/>
              </a:spcBef>
              <a:defRPr/>
            </a:pPr>
            <a:endParaRPr lang="id-ID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eaLnBrk="0" hangingPunct="0">
              <a:spcBef>
                <a:spcPct val="20000"/>
              </a:spcBef>
              <a:buFontTx/>
              <a:buChar char="-"/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SOSIAL (PEKSOS)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9736959" y="3110136"/>
            <a:ext cx="14811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d-ID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Penyandang Disabilitas Mental (Psikotik) nyaman berada ditengah-tengah keluarga/ masyarakat (Disability Inclusion)</a:t>
            </a: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5212914" y="2420888"/>
            <a:ext cx="288032" cy="2057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ontent Placeholder 3"/>
          <p:cNvSpPr txBox="1">
            <a:spLocks/>
          </p:cNvSpPr>
          <p:nvPr/>
        </p:nvSpPr>
        <p:spPr bwMode="auto">
          <a:xfrm>
            <a:off x="871766" y="2953717"/>
            <a:ext cx="1424823" cy="445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71450" indent="-171450" algn="ctr" eaLnBrk="0" hangingPunct="0">
              <a:spcBef>
                <a:spcPct val="20000"/>
              </a:spcBef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KELUARGA/</a:t>
            </a:r>
          </a:p>
          <a:p>
            <a:pPr marL="171450" indent="-171450" algn="ctr" eaLnBrk="0" hangingPunct="0">
              <a:spcBef>
                <a:spcPct val="20000"/>
              </a:spcBef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</a:p>
          <a:p>
            <a:pPr marL="171450" indent="-171450" eaLnBrk="0" hangingPunct="0">
              <a:spcBef>
                <a:spcPct val="20000"/>
              </a:spcBef>
              <a:defRPr/>
            </a:pPr>
            <a:endParaRPr lang="id-ID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Content Placeholder 3"/>
          <p:cNvSpPr txBox="1">
            <a:spLocks/>
          </p:cNvSpPr>
          <p:nvPr/>
        </p:nvSpPr>
        <p:spPr bwMode="auto">
          <a:xfrm>
            <a:off x="859349" y="4897194"/>
            <a:ext cx="1475656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71450" indent="-1714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PANTI SOSIAL</a:t>
            </a:r>
          </a:p>
          <a:p>
            <a:pPr marL="171450" indent="-1714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PUSKESMAS</a:t>
            </a:r>
          </a:p>
          <a:p>
            <a:pPr marL="171450" indent="-1714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d-ID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RUMAH SAKIT JIWA (RSJ)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Down Arrow 89"/>
          <p:cNvSpPr/>
          <p:nvPr/>
        </p:nvSpPr>
        <p:spPr>
          <a:xfrm>
            <a:off x="1108458" y="1628800"/>
            <a:ext cx="864096" cy="21602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Up Arrow 90"/>
          <p:cNvSpPr/>
          <p:nvPr/>
        </p:nvSpPr>
        <p:spPr>
          <a:xfrm>
            <a:off x="1129125" y="4712094"/>
            <a:ext cx="936104" cy="216024"/>
          </a:xfrm>
          <a:prstGeom prst="up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3556730" y="2492896"/>
            <a:ext cx="288032" cy="2057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Bent Arrow 92"/>
          <p:cNvSpPr/>
          <p:nvPr/>
        </p:nvSpPr>
        <p:spPr>
          <a:xfrm flipH="1">
            <a:off x="2332594" y="2276872"/>
            <a:ext cx="2232248" cy="360040"/>
          </a:xfrm>
          <a:prstGeom prst="ben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Bent Arrow 93"/>
          <p:cNvSpPr/>
          <p:nvPr/>
        </p:nvSpPr>
        <p:spPr>
          <a:xfrm flipH="1" flipV="1">
            <a:off x="2332594" y="4581128"/>
            <a:ext cx="2232248" cy="360040"/>
          </a:xfrm>
          <a:prstGeom prst="ben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5530520" y="1052736"/>
            <a:ext cx="3246336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Layanan pengobatan (Psikiater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 Perawat Puskesmas)</a:t>
            </a: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Layanan pendampingan kepatuhan minum</a:t>
            </a:r>
            <a:r>
              <a:rPr kumimoji="0" lang="id-ID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obat (Perawat Puskesmas dan Pendamping)</a:t>
            </a:r>
            <a:endParaRPr kumimoji="0" lang="id-ID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bakat</a:t>
            </a: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(Psikolog)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0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ADL</a:t>
            </a: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(Peksos</a:t>
            </a:r>
            <a:r>
              <a:rPr kumimoji="0" lang="id-ID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Pendamping)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0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konsultasi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psikologis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id-ID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(Peer Support, Peksos dan Perawat Jiwa Puskesmas)</a:t>
            </a:r>
            <a:endParaRPr kumimoji="0" lang="id-ID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5572954" y="3284983"/>
            <a:ext cx="3131894" cy="150937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imbingan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psikososial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(Peksos)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imbingan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(Instruktur /volunteer)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imbingan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(Peksos)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imbingan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keagamaan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(Tokoh Agama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setempat)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Terminasi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Content Placeholder 3"/>
          <p:cNvSpPr txBox="1">
            <a:spLocks/>
          </p:cNvSpPr>
          <p:nvPr/>
        </p:nvSpPr>
        <p:spPr>
          <a:xfrm>
            <a:off x="5530520" y="742466"/>
            <a:ext cx="3174328" cy="3102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Layanan Dasar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ontent Placeholder 3"/>
          <p:cNvSpPr txBox="1">
            <a:spLocks/>
          </p:cNvSpPr>
          <p:nvPr/>
        </p:nvSpPr>
        <p:spPr>
          <a:xfrm>
            <a:off x="5586879" y="2963213"/>
            <a:ext cx="3117969" cy="26089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Layanan Lanjutan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5572954" y="5201666"/>
            <a:ext cx="3131894" cy="165633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Pemahaman Karakteristik Penyandang Disabilitas Mental (Psikotik)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Permasalahan Penyandang Disabilitas Mental (Psikotik)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Kebutuhan Penyandang Disabilitas Mental (Psikotik)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Deteksi Dini dan Penanganan Penyandang Disabilitas Mental (Psikotik)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marR="0" lvl="1" indent="-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Manajemen Kasus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ontent Placeholder 3"/>
          <p:cNvSpPr txBox="1">
            <a:spLocks/>
          </p:cNvSpPr>
          <p:nvPr/>
        </p:nvSpPr>
        <p:spPr>
          <a:xfrm>
            <a:off x="5650938" y="4869160"/>
            <a:ext cx="3053910" cy="3325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Layanan Komunikasi, Informasi dan Edukasi tentang 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ontent Placeholder 3"/>
          <p:cNvSpPr txBox="1">
            <a:spLocks/>
          </p:cNvSpPr>
          <p:nvPr/>
        </p:nvSpPr>
        <p:spPr>
          <a:xfrm>
            <a:off x="2476610" y="4941168"/>
            <a:ext cx="1944216" cy="9361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enjangkauan/Rekruitmen/ Sosialisasi  oleh Petugas UILS (Pekerja Sosial/Petugas  Puskesmas/Pendamping Masyarakat/Kader dalam format KIE.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ontent Placeholder 3"/>
          <p:cNvSpPr txBox="1">
            <a:spLocks/>
          </p:cNvSpPr>
          <p:nvPr/>
        </p:nvSpPr>
        <p:spPr bwMode="auto">
          <a:xfrm>
            <a:off x="460840" y="742466"/>
            <a:ext cx="1835750" cy="207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09538" indent="-109538" eaLnBrk="0" hangingPunct="0">
              <a:spcBef>
                <a:spcPct val="20000"/>
              </a:spcBef>
              <a:defRPr/>
            </a:pPr>
            <a:r>
              <a:rPr lang="en-US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SITUASI DARURAT (Ps. 14,15,16,17 CRPD)</a:t>
            </a: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Kebebasan</a:t>
            </a:r>
            <a:r>
              <a:rPr lang="en-U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Penelantaran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Eksploitasi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Perlakuan</a:t>
            </a:r>
            <a:r>
              <a:rPr lang="en-U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semena-mena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-109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Pelecehan</a:t>
            </a: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8668844" y="1581943"/>
            <a:ext cx="386873" cy="41369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2188578" y="2420888"/>
            <a:ext cx="288032" cy="2057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59219"/>
            <a:ext cx="551051" cy="6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0149" y="6474550"/>
            <a:ext cx="2133600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D4FC1F77-57C3-48A7-9F87-E1278A5A2993}" type="slidenum">
              <a:rPr lang="en-US" sz="1000" smtClean="0">
                <a:latin typeface="Comic Sans MS" pitchFamily="66" charset="0"/>
                <a:cs typeface="Arial" pitchFamily="34" charset="0"/>
              </a:rPr>
              <a:pPr/>
              <a:t>36</a:t>
            </a:fld>
            <a:endParaRPr lang="en-US" sz="1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975" y="1225689"/>
            <a:ext cx="2480647" cy="563231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Pengembangan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Fungsi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UPT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LKS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sebagai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pemberi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KIE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rujukan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bagi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PMKS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lainnya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Terlatihnya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kader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secara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berkesinambungan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Terjangkaunya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Disabiltias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Di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Tersedianya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wadah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PMKS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lainnya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di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(POSREHSOS,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UILS,dll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)</a:t>
            </a: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partisipasi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aktif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kegiatan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kesinambungan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pelayanan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UPT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forum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komunikasi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Terwujudnya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kemitraan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terpadu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layanan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405" y="-23866"/>
            <a:ext cx="11595596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GAGASAN PENGEMBANGAN KEMAMPUAN PEMELIHARAAN KESEJAHTERAAN SOSIAL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PENYANDANG DISABILITAS DAN KELUARGA</a:t>
            </a:r>
            <a:endParaRPr lang="en-US" sz="1400" b="1" dirty="0" smtClean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05184" y="1748911"/>
            <a:ext cx="259311" cy="2945745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7475" y="760392"/>
            <a:ext cx="2448205" cy="2462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TUJUAN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1639" y="724536"/>
            <a:ext cx="1734208" cy="246221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LATAR BELAKANG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922" y="1118216"/>
            <a:ext cx="1749973" cy="4401205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22.500 orang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berat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mendapat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jaminan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melalui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Program PKH </a:t>
            </a:r>
          </a:p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Diperlukan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upaya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untuk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meningkatkan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kemampuan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pemeliharaan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kesejahteraan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kepada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PDB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Keluarganya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fasilitas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rehabilitasi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dukungan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Terbatasnya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SDM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bidang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Rehsos</a:t>
            </a:r>
            <a:r>
              <a:rPr lang="en-US" sz="1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11125" indent="-111125">
              <a:spcBef>
                <a:spcPts val="1200"/>
              </a:spcBef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Rendahnya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komitmen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stakeholder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Rehsos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11349" y="1861606"/>
            <a:ext cx="224346" cy="2819401"/>
          </a:xfrm>
          <a:prstGeom prst="rightArrow">
            <a:avLst/>
          </a:prstGeom>
          <a:solidFill>
            <a:srgbClr val="03E5EB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0321" y="1468210"/>
            <a:ext cx="1581403" cy="3170099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95250" indent="-952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000" dirty="0" err="1" smtClean="0">
                <a:latin typeface="Comic Sans MS" pitchFamily="66" charset="0"/>
              </a:rPr>
              <a:t>Pengembangan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Fungsi</a:t>
            </a:r>
            <a:r>
              <a:rPr lang="en-US" sz="1000" dirty="0" smtClean="0">
                <a:latin typeface="Comic Sans MS" pitchFamily="66" charset="0"/>
              </a:rPr>
              <a:t> UPT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LKS</a:t>
            </a:r>
          </a:p>
          <a:p>
            <a:pPr marL="95250" indent="-952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000" dirty="0" err="1" smtClean="0">
                <a:latin typeface="Comic Sans MS" pitchFamily="66" charset="0"/>
              </a:rPr>
              <a:t>Peningkatan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kapasitas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pekerja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sosial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pendamping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keluarga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carees</a:t>
            </a:r>
            <a:endParaRPr lang="en-US" sz="1000" dirty="0" smtClean="0">
              <a:latin typeface="Comic Sans MS" pitchFamily="66" charset="0"/>
            </a:endParaRPr>
          </a:p>
          <a:p>
            <a:pPr marL="95250" indent="-952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000" dirty="0" err="1" smtClean="0">
                <a:latin typeface="Comic Sans MS" pitchFamily="66" charset="0"/>
              </a:rPr>
              <a:t>Pengembangan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FungsiWadah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Kegiatan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Rehabilitasi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Sosial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Penyandang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Disabilitas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Berbasis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Masyarakat</a:t>
            </a:r>
            <a:endParaRPr lang="en-US" sz="1000" dirty="0" smtClean="0">
              <a:latin typeface="Comic Sans MS" pitchFamily="66" charset="0"/>
            </a:endParaRPr>
          </a:p>
          <a:p>
            <a:pPr marL="95250" indent="-952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000" dirty="0" err="1" smtClean="0">
                <a:latin typeface="Comic Sans MS" pitchFamily="66" charset="0"/>
              </a:rPr>
              <a:t>Pengembangan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Fungsi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Peran</a:t>
            </a:r>
            <a:r>
              <a:rPr lang="en-US" sz="1000" dirty="0" smtClean="0">
                <a:latin typeface="Comic Sans MS" pitchFamily="66" charset="0"/>
              </a:rPr>
              <a:t>  </a:t>
            </a:r>
            <a:r>
              <a:rPr lang="en-US" sz="1000" dirty="0" err="1" smtClean="0">
                <a:latin typeface="Comic Sans MS" pitchFamily="66" charset="0"/>
              </a:rPr>
              <a:t>Keluarga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Penyandang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Disabilitas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Masyarakat</a:t>
            </a:r>
            <a:r>
              <a:rPr lang="en-US" sz="1000" dirty="0" smtClean="0">
                <a:latin typeface="Comic Sans MS" pitchFamily="66" charset="0"/>
              </a:rPr>
              <a:t> 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6475" y="758495"/>
            <a:ext cx="1593302" cy="246221"/>
          </a:xfrm>
          <a:prstGeom prst="rect">
            <a:avLst/>
          </a:prstGeom>
          <a:solidFill>
            <a:srgbClr val="98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000" dirty="0" err="1" smtClean="0">
                <a:latin typeface="Comic Sans MS" pitchFamily="66" charset="0"/>
              </a:rPr>
              <a:t>Jenis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Kegiatan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8764" y="1195880"/>
            <a:ext cx="2006930" cy="255454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Penyandang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Disabilitas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Berat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PKH  *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kriteria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Keluarga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Perawat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(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carers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)</a:t>
            </a: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Petugas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Pekerja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Sosial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UPT</a:t>
            </a: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Pendamping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ODKB 1..148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orang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omic Sans MS" pitchFamily="66" charset="0"/>
                <a:cs typeface="Arial" pitchFamily="34" charset="0"/>
              </a:rPr>
              <a:t>tambahannya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  <a:p>
            <a:pPr marL="173038" indent="-173038">
              <a:spcBef>
                <a:spcPts val="1200"/>
              </a:spcBef>
              <a:buFontTx/>
              <a:buAutoNum type="arabicPeriod"/>
              <a:defRPr/>
            </a:pPr>
            <a:endParaRPr lang="en-US" sz="1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4686" y="788721"/>
            <a:ext cx="2006930" cy="24622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3038" indent="-173038" algn="ctr">
              <a:spcBef>
                <a:spcPts val="1200"/>
              </a:spcBef>
              <a:defRPr/>
            </a:pPr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TARGET</a:t>
            </a:r>
          </a:p>
        </p:txBody>
      </p:sp>
      <p:sp>
        <p:nvSpPr>
          <p:cNvPr id="14" name="Up Arrow 13"/>
          <p:cNvSpPr/>
          <p:nvPr/>
        </p:nvSpPr>
        <p:spPr>
          <a:xfrm>
            <a:off x="7520841" y="3425413"/>
            <a:ext cx="3002508" cy="3275462"/>
          </a:xfrm>
          <a:prstGeom prst="upArrow">
            <a:avLst>
              <a:gd name="adj1" fmla="val 69417"/>
              <a:gd name="adj2" fmla="val 28261"/>
            </a:avLst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7998511" y="4025914"/>
            <a:ext cx="2101762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000" dirty="0" err="1" smtClean="0">
                <a:latin typeface="Comic Sans MS" pitchFamily="66" charset="0"/>
              </a:rPr>
              <a:t>Wadah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koordinasi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pusat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informasi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pemberian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layanan</a:t>
            </a:r>
            <a:r>
              <a:rPr lang="en-US" sz="1000" dirty="0" smtClean="0">
                <a:latin typeface="Comic Sans MS" pitchFamily="66" charset="0"/>
              </a:rPr>
              <a:t> yang </a:t>
            </a:r>
            <a:r>
              <a:rPr lang="en-US" sz="1000" dirty="0" err="1" smtClean="0">
                <a:latin typeface="Comic Sans MS" pitchFamily="66" charset="0"/>
              </a:rPr>
              <a:t>berorientasi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kepada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pengembangan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kemandirian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pemberdayaan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penyandang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disabilitas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dengan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cara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memfasilitasi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penyandang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disabilitas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keluarga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masyarakat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untuk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melakukan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aktivitas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bersama-sama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dalam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satu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tempat</a:t>
            </a:r>
            <a:r>
              <a:rPr lang="en-US" sz="1000" dirty="0" smtClean="0">
                <a:latin typeface="Comic Sans MS" pitchFamily="66" charset="0"/>
              </a:rPr>
              <a:t> yang </a:t>
            </a:r>
            <a:r>
              <a:rPr lang="en-US" sz="1000" dirty="0" err="1" smtClean="0">
                <a:latin typeface="Comic Sans MS" pitchFamily="66" charset="0"/>
              </a:rPr>
              <a:t>mudah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dijangkau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tengah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masyarakat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dengan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membangun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jaringan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kerja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kemitraan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rujukan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serta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penggunaan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sumber-sumber</a:t>
            </a:r>
            <a:r>
              <a:rPr lang="en-US" sz="1000" dirty="0" smtClean="0">
                <a:latin typeface="Comic Sans MS" pitchFamily="66" charset="0"/>
              </a:rPr>
              <a:t> yang </a:t>
            </a:r>
            <a:r>
              <a:rPr lang="en-US" sz="1000" dirty="0" err="1" smtClean="0">
                <a:latin typeface="Comic Sans MS" pitchFamily="66" charset="0"/>
              </a:rPr>
              <a:t>ada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di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masyarakat</a:t>
            </a:r>
            <a:endParaRPr lang="en-US" sz="10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672" cy="53364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8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6262831" y="609600"/>
            <a:ext cx="4209728" cy="5024150"/>
          </a:xfrm>
          <a:prstGeom prst="teardrop">
            <a:avLst>
              <a:gd name="adj" fmla="val 10849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49651" y="2362200"/>
            <a:ext cx="1588577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Persiapan</a:t>
            </a:r>
            <a:r>
              <a:rPr lang="en-US" sz="1400" b="1" dirty="0"/>
              <a:t> </a:t>
            </a:r>
            <a:endParaRPr lang="id-ID" sz="1400" dirty="0"/>
          </a:p>
          <a:p>
            <a:r>
              <a:rPr lang="en-US" sz="1400" b="1" dirty="0"/>
              <a:t> 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Koordiansi</a:t>
            </a:r>
            <a:r>
              <a:rPr lang="en-US" sz="1400" dirty="0"/>
              <a:t>, </a:t>
            </a:r>
            <a:r>
              <a:rPr lang="en-US" sz="1400" dirty="0" err="1"/>
              <a:t>Orientasi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Konsultasi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/>
              <a:t>Pendataan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Seleksi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/>
              <a:t>Asesmen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/>
              <a:t>Penyusunan</a:t>
            </a:r>
            <a:r>
              <a:rPr lang="en-US" sz="1400" dirty="0"/>
              <a:t> </a:t>
            </a:r>
            <a:r>
              <a:rPr lang="en-US" sz="1400" dirty="0" err="1"/>
              <a:t>Rencana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endParaRPr lang="id-ID" sz="1400" dirty="0"/>
          </a:p>
          <a:p>
            <a:pPr marL="114300" indent="-11430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0336" y="2362200"/>
            <a:ext cx="1906292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Pelaksanaan</a:t>
            </a:r>
            <a:endParaRPr lang="id-ID" sz="1400" dirty="0"/>
          </a:p>
          <a:p>
            <a:r>
              <a:rPr lang="en-US" sz="1400" b="1" dirty="0"/>
              <a:t> 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id-ID" sz="1400" dirty="0"/>
              <a:t>Pembekalan Pendamping dan keluarga</a:t>
            </a:r>
            <a:r>
              <a:rPr lang="en-US" sz="1400" dirty="0"/>
              <a:t> 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Bimbingan</a:t>
            </a:r>
            <a:r>
              <a:rPr lang="en-US" sz="1400" dirty="0"/>
              <a:t> </a:t>
            </a:r>
            <a:r>
              <a:rPr lang="en-US" sz="1400" dirty="0" err="1"/>
              <a:t>Psiko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 </a:t>
            </a:r>
            <a:r>
              <a:rPr lang="en-US" sz="1400" dirty="0" err="1"/>
              <a:t>Produktif</a:t>
            </a:r>
            <a:r>
              <a:rPr lang="en-US" sz="1400" dirty="0"/>
              <a:t> 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Kewirausahaan</a:t>
            </a:r>
            <a:r>
              <a:rPr lang="en-US" sz="1400" dirty="0"/>
              <a:t> 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id-ID" sz="1400" dirty="0"/>
              <a:t>Pemberian Bantuan Stimulan </a:t>
            </a:r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 smtClean="0"/>
              <a:t>Pendampingan</a:t>
            </a:r>
            <a:endParaRPr lang="en-US" sz="1400" dirty="0" smtClean="0"/>
          </a:p>
          <a:p>
            <a:pPr marL="223838" lvl="0" indent="-223838"/>
            <a:endParaRPr lang="id-ID" sz="1400" dirty="0"/>
          </a:p>
        </p:txBody>
      </p:sp>
      <p:sp>
        <p:nvSpPr>
          <p:cNvPr id="6" name="Right Arrow 5"/>
          <p:cNvSpPr/>
          <p:nvPr/>
        </p:nvSpPr>
        <p:spPr>
          <a:xfrm>
            <a:off x="5904855" y="2286000"/>
            <a:ext cx="476573" cy="127478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95591" y="1100941"/>
            <a:ext cx="3574297" cy="39703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Indikator</a:t>
            </a:r>
            <a:r>
              <a:rPr lang="en-US" sz="1400" b="1" dirty="0"/>
              <a:t> </a:t>
            </a:r>
            <a:r>
              <a:rPr lang="en-US" sz="1400" b="1" dirty="0" err="1"/>
              <a:t>Hasil</a:t>
            </a:r>
            <a:endParaRPr lang="id-ID" sz="1400" dirty="0"/>
          </a:p>
          <a:p>
            <a:r>
              <a:rPr lang="en-US" sz="1400" b="1" dirty="0"/>
              <a:t> </a:t>
            </a:r>
            <a:endParaRPr lang="id-ID" sz="1400" dirty="0"/>
          </a:p>
          <a:p>
            <a:pPr marL="223838" lvl="0" indent="-223838">
              <a:buFont typeface="Wingdings" pitchFamily="2" charset="2"/>
              <a:buChar char="§"/>
            </a:pPr>
            <a:r>
              <a:rPr lang="id-ID" sz="1400" dirty="0"/>
              <a:t>Meningkatkan keterampilan keluarga dalam melakukan perawatan dan bimbingan sosial bagi penyandang disabilitas berat</a:t>
            </a:r>
          </a:p>
          <a:p>
            <a:pPr marL="223838" lvl="0" indent="-223838">
              <a:buFont typeface="Wingdings" pitchFamily="2" charset="2"/>
              <a:buChar char="§"/>
            </a:pPr>
            <a:r>
              <a:rPr lang="id-ID" sz="1400" dirty="0"/>
              <a:t>Meningkatkan keterampilan keluarga dalam melaksanakan usaha ekonomis produktif</a:t>
            </a:r>
          </a:p>
          <a:p>
            <a:pPr marL="223838" lvl="0" indent="-223838">
              <a:buFont typeface="Wingdings" pitchFamily="2" charset="2"/>
              <a:buChar char="§"/>
            </a:pP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keluarga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id-ID" sz="1400" dirty="0"/>
              <a:t>kebutuhan dasar hidup dan perawatan sehari-hari penyandang disabilitas berat (sandang, pangan, air bersih, perawatan sehari-hari) agar taraf kesejahteraan hidupnya dapat terpenuhi secara wajar</a:t>
            </a:r>
          </a:p>
          <a:p>
            <a:pPr marL="223838" lvl="0" indent="-223838">
              <a:buFont typeface="Wingdings" pitchFamily="2" charset="2"/>
              <a:buChar char="§"/>
            </a:pPr>
            <a:r>
              <a:rPr lang="id-ID" sz="1400" dirty="0"/>
              <a:t>Meningkatkan kesadaran dan kemampuan keluarga dalam upaya pemenuhan hak-hak penyandang disabilitas</a:t>
            </a:r>
          </a:p>
          <a:p>
            <a:r>
              <a:rPr lang="id-ID" sz="1400" dirty="0"/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8691" y="5943600"/>
            <a:ext cx="698973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Monitoring &amp;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Evaluasi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071534" y="5486400"/>
            <a:ext cx="2462294" cy="449924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Up Arrow 9"/>
          <p:cNvSpPr/>
          <p:nvPr/>
        </p:nvSpPr>
        <p:spPr>
          <a:xfrm>
            <a:off x="1633134" y="5486400"/>
            <a:ext cx="2462294" cy="449924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p Arrow 10"/>
          <p:cNvSpPr/>
          <p:nvPr/>
        </p:nvSpPr>
        <p:spPr>
          <a:xfrm>
            <a:off x="7195734" y="5562600"/>
            <a:ext cx="2462294" cy="37493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3461034" y="2229922"/>
            <a:ext cx="609954" cy="125498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71908" y="12169"/>
            <a:ext cx="11520093" cy="72342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/>
              <a:t>SKEMA P</a:t>
            </a:r>
            <a:r>
              <a:rPr lang="id-ID" b="1" dirty="0" smtClean="0"/>
              <a:t>ENGEMBANGAN </a:t>
            </a:r>
            <a:r>
              <a:rPr lang="en-US" b="1" dirty="0" smtClean="0"/>
              <a:t>K</a:t>
            </a:r>
            <a:r>
              <a:rPr lang="id-ID" b="1" dirty="0" smtClean="0"/>
              <a:t>EMAMPUAN</a:t>
            </a:r>
            <a:r>
              <a:rPr lang="en-US" b="1" dirty="0" smtClean="0"/>
              <a:t> </a:t>
            </a:r>
            <a:r>
              <a:rPr lang="id-ID" b="1" dirty="0" smtClean="0"/>
              <a:t> </a:t>
            </a:r>
            <a:r>
              <a:rPr lang="en-US" b="1" dirty="0" smtClean="0"/>
              <a:t>P</a:t>
            </a:r>
            <a:r>
              <a:rPr lang="id-ID" b="1" dirty="0" smtClean="0"/>
              <a:t>EMELIHARAAN KESEJAHTERAAN </a:t>
            </a:r>
            <a:r>
              <a:rPr lang="en-US" b="1" dirty="0" smtClean="0"/>
              <a:t>S</a:t>
            </a:r>
            <a:r>
              <a:rPr lang="id-ID" b="1" dirty="0" smtClean="0"/>
              <a:t>OSIAL</a:t>
            </a:r>
            <a:endParaRPr lang="en-US" b="1" dirty="0" smtClean="0"/>
          </a:p>
          <a:p>
            <a:pPr marL="171450" lvl="0" indent="-1714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/>
              <a:t>K</a:t>
            </a:r>
            <a:r>
              <a:rPr lang="id-ID" b="1" dirty="0" smtClean="0"/>
              <a:t>ELUARGA </a:t>
            </a:r>
            <a:r>
              <a:rPr lang="en-US" b="1" dirty="0" smtClean="0"/>
              <a:t>P</a:t>
            </a:r>
            <a:r>
              <a:rPr lang="id-ID" b="1" dirty="0" smtClean="0"/>
              <a:t>ENYANDANG </a:t>
            </a:r>
            <a:r>
              <a:rPr lang="en-US" b="1" dirty="0" smtClean="0"/>
              <a:t>D</a:t>
            </a:r>
            <a:r>
              <a:rPr lang="id-ID" b="1" dirty="0" smtClean="0"/>
              <a:t>ISABILITAS </a:t>
            </a:r>
            <a:r>
              <a:rPr lang="en-US" b="1" dirty="0" smtClean="0"/>
              <a:t>B</a:t>
            </a:r>
            <a:r>
              <a:rPr lang="id-ID" b="1" dirty="0" smtClean="0"/>
              <a:t>ERAT</a:t>
            </a:r>
            <a:r>
              <a:rPr lang="en-US" b="1" dirty="0" smtClean="0"/>
              <a:t> 2015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" y="59547"/>
            <a:ext cx="562724" cy="6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logo disabilitas interna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1628881"/>
            <a:ext cx="2947917" cy="22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819927"/>
            <a:ext cx="5754582" cy="838092"/>
          </a:xfrm>
        </p:spPr>
        <p:txBody>
          <a:bodyPr/>
          <a:lstStyle/>
          <a:p>
            <a:pPr algn="ctr"/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TERIMA KASIH</a:t>
            </a:r>
            <a:endParaRPr lang="en-US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14196"/>
            <a:ext cx="12192000" cy="7266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1" y="196025"/>
            <a:ext cx="708467" cy="79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81" y="3321139"/>
            <a:ext cx="52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Std" panose="03060802040607070404" pitchFamily="66" charset="0"/>
              </a:rPr>
              <a:t>Nothing About Us Without Us</a:t>
            </a:r>
            <a:endParaRPr lang="en-US" sz="2800" dirty="0">
              <a:latin typeface="Brush Script Std" panose="03060802040607070404" pitchFamily="66" charset="0"/>
            </a:endParaRPr>
          </a:p>
        </p:txBody>
      </p:sp>
      <p:pic>
        <p:nvPicPr>
          <p:cNvPr id="2050" name="Picture 2" descr="Image result for logo disabilitas internas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26" y="142325"/>
            <a:ext cx="982029" cy="9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9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Maqashid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Syariah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Imam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Asy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Syathibi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Hifdz</a:t>
            </a:r>
            <a:r>
              <a:rPr lang="en-US" sz="3200" dirty="0" smtClean="0"/>
              <a:t> </a:t>
            </a:r>
            <a:r>
              <a:rPr lang="en-US" sz="3200" dirty="0"/>
              <a:t>Ad-Din (</a:t>
            </a:r>
            <a:r>
              <a:rPr lang="en-US" sz="3200" dirty="0" err="1"/>
              <a:t>Memelihara</a:t>
            </a:r>
            <a:r>
              <a:rPr lang="en-US" sz="3200" dirty="0"/>
              <a:t> </a:t>
            </a:r>
            <a:r>
              <a:rPr lang="en-US" sz="3200" dirty="0" smtClean="0"/>
              <a:t>Agama)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Hifdz</a:t>
            </a:r>
            <a:r>
              <a:rPr lang="en-US" sz="3200" dirty="0" smtClean="0"/>
              <a:t> </a:t>
            </a:r>
            <a:r>
              <a:rPr lang="en-US" sz="3200" dirty="0"/>
              <a:t>An-</a:t>
            </a:r>
            <a:r>
              <a:rPr lang="en-US" sz="3200" dirty="0" err="1"/>
              <a:t>Nafs</a:t>
            </a:r>
            <a:r>
              <a:rPr lang="en-US" sz="3200" dirty="0"/>
              <a:t> (</a:t>
            </a:r>
            <a:r>
              <a:rPr lang="en-US" sz="3200" dirty="0" err="1"/>
              <a:t>Memelihara</a:t>
            </a:r>
            <a:r>
              <a:rPr lang="en-US" sz="3200" dirty="0"/>
              <a:t> </a:t>
            </a:r>
            <a:r>
              <a:rPr lang="en-US" sz="3200" dirty="0" err="1"/>
              <a:t>Jiwa</a:t>
            </a:r>
            <a:r>
              <a:rPr lang="en-US" sz="3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 </a:t>
            </a:r>
            <a:r>
              <a:rPr lang="en-US" sz="3200" dirty="0" err="1"/>
              <a:t>Hifdz</a:t>
            </a:r>
            <a:r>
              <a:rPr lang="en-US" sz="3200" dirty="0"/>
              <a:t> </a:t>
            </a:r>
            <a:r>
              <a:rPr lang="en-US" sz="3200" dirty="0" err="1"/>
              <a:t>Al’Aql</a:t>
            </a:r>
            <a:r>
              <a:rPr lang="en-US" sz="3200" dirty="0"/>
              <a:t> (</a:t>
            </a:r>
            <a:r>
              <a:rPr lang="en-US" sz="3200" dirty="0" err="1"/>
              <a:t>Memelihara</a:t>
            </a:r>
            <a:r>
              <a:rPr lang="en-US" sz="3200" dirty="0"/>
              <a:t> </a:t>
            </a:r>
            <a:r>
              <a:rPr lang="en-US" sz="3200" dirty="0" smtClean="0"/>
              <a:t>Akal)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Hifdz</a:t>
            </a:r>
            <a:r>
              <a:rPr lang="en-US" sz="3200" dirty="0" smtClean="0"/>
              <a:t> </a:t>
            </a:r>
            <a:r>
              <a:rPr lang="en-US" sz="3200" dirty="0"/>
              <a:t>An-</a:t>
            </a:r>
            <a:r>
              <a:rPr lang="en-US" sz="3200" dirty="0" err="1"/>
              <a:t>Nasb</a:t>
            </a:r>
            <a:r>
              <a:rPr lang="en-US" sz="3200" dirty="0"/>
              <a:t> (</a:t>
            </a:r>
            <a:r>
              <a:rPr lang="en-US" sz="3200" dirty="0" err="1"/>
              <a:t>Memelihara</a:t>
            </a:r>
            <a:r>
              <a:rPr lang="en-US" sz="3200" dirty="0"/>
              <a:t> </a:t>
            </a:r>
            <a:r>
              <a:rPr lang="en-US" sz="3200" dirty="0" err="1" smtClean="0"/>
              <a:t>Keturunan</a:t>
            </a:r>
            <a:r>
              <a:rPr lang="en-US" sz="3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Hifdz</a:t>
            </a:r>
            <a:r>
              <a:rPr lang="en-US" sz="3200" dirty="0" smtClean="0"/>
              <a:t> </a:t>
            </a:r>
            <a:r>
              <a:rPr lang="en-US" sz="3200" dirty="0"/>
              <a:t>Al-</a:t>
            </a:r>
            <a:r>
              <a:rPr lang="en-US" sz="3200" dirty="0" err="1"/>
              <a:t>Maal</a:t>
            </a:r>
            <a:r>
              <a:rPr lang="en-US" sz="3200" dirty="0"/>
              <a:t> (</a:t>
            </a:r>
            <a:r>
              <a:rPr lang="en-US" sz="3200" dirty="0" err="1"/>
              <a:t>Memelihara</a:t>
            </a:r>
            <a:r>
              <a:rPr lang="en-US" sz="3200" dirty="0"/>
              <a:t> </a:t>
            </a:r>
            <a:r>
              <a:rPr lang="en-US" sz="3200" dirty="0" err="1"/>
              <a:t>Harta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9357365"/>
              </p:ext>
            </p:extLst>
          </p:nvPr>
        </p:nvGraphicFramePr>
        <p:xfrm>
          <a:off x="855785" y="574431"/>
          <a:ext cx="10417908" cy="530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18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5344" y="1473745"/>
            <a:ext cx="10337800" cy="4217987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kedudukannya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menjunjung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sv-SE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pemerintahan itu dengan tidak ada </a:t>
            </a:r>
            <a:r>
              <a:rPr lang="sv-S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kecualinya.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Tiap-tiap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penghidupan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28A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kehidupannya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28B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melanjutkan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keturunan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4483" y="287338"/>
            <a:ext cx="10058400" cy="941387"/>
          </a:xfrm>
        </p:spPr>
        <p:txBody>
          <a:bodyPr/>
          <a:lstStyle/>
          <a:p>
            <a:pPr algn="ctr"/>
            <a:r>
              <a:rPr lang="en-US" b="1" dirty="0" err="1" smtClean="0"/>
              <a:t>Undang-Undang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1945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359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7062" y="508783"/>
            <a:ext cx="10695295" cy="537340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28C</a:t>
            </a:r>
          </a:p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pemenuhan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pengetahuan dan teknologi, seni dan budaya, demi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hidupnya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demi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28D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pengakuan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28E</a:t>
            </a:r>
          </a:p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memeluk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beribadat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agamanya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meninggalkannya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7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31924" y="20055"/>
            <a:ext cx="12192000" cy="8461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22766" y="4686793"/>
            <a:ext cx="1656184" cy="307777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defTabSz="914400">
              <a:spcBef>
                <a:spcPct val="20000"/>
              </a:spcBef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Definisi-definisi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8292" y="4994570"/>
            <a:ext cx="1656184" cy="1945148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Komunikasi</a:t>
            </a:r>
            <a:endParaRPr lang="en-US" sz="1400" b="1" kern="0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Bahasa</a:t>
            </a:r>
            <a:endParaRPr lang="en-US" sz="1400" b="1" kern="0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Diskriminasi</a:t>
            </a:r>
            <a:r>
              <a:rPr lang="en-US" sz="1400" b="1" kern="0" dirty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berdasarkan</a:t>
            </a:r>
            <a:r>
              <a:rPr lang="en-US" sz="1400" b="1" kern="0" dirty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Disabilitas</a:t>
            </a:r>
            <a:endParaRPr lang="en-US" sz="1400" b="1" kern="0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Akomodasi</a:t>
            </a:r>
            <a:r>
              <a:rPr lang="en-US" sz="1400" b="1" kern="0" dirty="0">
                <a:solidFill>
                  <a:sysClr val="windowText" lastClr="000000"/>
                </a:solidFill>
                <a:sym typeface="Wingdings" pitchFamily="2" charset="2"/>
              </a:rPr>
              <a:t> yang </a:t>
            </a: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layak</a:t>
            </a:r>
            <a:endParaRPr lang="en-US" sz="1400" b="1" kern="0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sym typeface="Wingdings" pitchFamily="2" charset="2"/>
              </a:rPr>
              <a:t>Desain</a:t>
            </a:r>
            <a:r>
              <a:rPr lang="en-US" sz="1400" b="1" kern="0" dirty="0">
                <a:solidFill>
                  <a:sysClr val="windowText" lastClr="000000"/>
                </a:solidFill>
                <a:sym typeface="Wingdings" pitchFamily="2" charset="2"/>
              </a:rPr>
              <a:t> Universal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49184"/>
            <a:ext cx="66638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PERGESERAN  PARADIGMA DISABILITAS SEBAGAI LANDASAN KEBIJAKAN DAN PROGRAM DISABILITAS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493" y="1512970"/>
            <a:ext cx="2632213" cy="4081117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kern="0" dirty="0" err="1" smtClean="0">
                <a:solidFill>
                  <a:sysClr val="windowText" lastClr="000000"/>
                </a:solidFill>
              </a:rPr>
              <a:t>Pasal</a:t>
            </a:r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>
                <a:solidFill>
                  <a:sysClr val="windowText" lastClr="000000"/>
                </a:solidFill>
              </a:rPr>
              <a:t>1 UU No. 4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tahun</a:t>
            </a:r>
            <a:r>
              <a:rPr lang="en-US" kern="0" dirty="0">
                <a:solidFill>
                  <a:sysClr val="windowText" lastClr="000000"/>
                </a:solidFill>
              </a:rPr>
              <a:t> 1997 </a:t>
            </a:r>
            <a:r>
              <a:rPr lang="en-US" kern="0" dirty="0" err="1">
                <a:solidFill>
                  <a:sysClr val="windowText" lastClr="000000"/>
                </a:solidFill>
              </a:rPr>
              <a:t>ttg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Penyandang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Cacat</a:t>
            </a:r>
            <a:r>
              <a:rPr lang="en-US" kern="0" dirty="0">
                <a:solidFill>
                  <a:sysClr val="windowText" lastClr="000000"/>
                </a:solidFill>
              </a:rPr>
              <a:t>: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kern="0" dirty="0" err="1">
                <a:solidFill>
                  <a:sysClr val="windowText" lastClr="000000"/>
                </a:solidFill>
              </a:rPr>
              <a:t>Setiap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orang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yg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mempunyai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kelainan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fisik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dan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atau</a:t>
            </a:r>
            <a:r>
              <a:rPr lang="en-US" b="1" kern="0" dirty="0">
                <a:solidFill>
                  <a:sysClr val="windowText" lastClr="000000"/>
                </a:solidFill>
              </a:rPr>
              <a:t> mental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yg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mengganggu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atau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rintangan</a:t>
            </a:r>
            <a:r>
              <a:rPr lang="en-US" b="1" kern="0" dirty="0">
                <a:solidFill>
                  <a:sysClr val="windowText" lastClr="000000"/>
                </a:solidFill>
              </a:rPr>
              <a:t> &amp;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hambatan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baginya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melakukan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kegiatan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secara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selayaknya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yg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terdiri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dari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cacat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fisik</a:t>
            </a:r>
            <a:r>
              <a:rPr lang="en-US" kern="0" dirty="0">
                <a:solidFill>
                  <a:sysClr val="windowText" lastClr="000000"/>
                </a:solidFill>
              </a:rPr>
              <a:t>, mental, </a:t>
            </a:r>
            <a:r>
              <a:rPr lang="en-US" kern="0" dirty="0" err="1">
                <a:solidFill>
                  <a:sysClr val="windowText" lastClr="000000"/>
                </a:solidFill>
              </a:rPr>
              <a:t>fisik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dan</a:t>
            </a:r>
            <a:r>
              <a:rPr lang="en-US" kern="0" dirty="0">
                <a:solidFill>
                  <a:sysClr val="windowText" lastClr="000000"/>
                </a:solidFill>
              </a:rPr>
              <a:t> mental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7354" y="1111235"/>
            <a:ext cx="1536576" cy="5823133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UU No. 8 </a:t>
            </a:r>
            <a:r>
              <a:rPr lang="en-US" sz="1200" b="1" kern="0" dirty="0" err="1">
                <a:solidFill>
                  <a:sysClr val="windowText" lastClr="000000"/>
                </a:solidFill>
              </a:rPr>
              <a:t>tahun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 2016 </a:t>
            </a:r>
            <a:r>
              <a:rPr lang="en-US" sz="1200" b="1" kern="0" dirty="0" err="1">
                <a:solidFill>
                  <a:sysClr val="windowText" lastClr="000000"/>
                </a:solidFill>
              </a:rPr>
              <a:t>tentang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</a:rPr>
              <a:t>Penyandang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</a:rPr>
              <a:t>Disabilitas</a:t>
            </a:r>
            <a:r>
              <a:rPr lang="en-US" sz="1200" b="1" kern="0" dirty="0">
                <a:solidFill>
                  <a:sysClr val="windowText" lastClr="000000"/>
                </a:solidFill>
              </a:rPr>
              <a:t>:</a:t>
            </a:r>
          </a:p>
          <a:p>
            <a:pPr defTabSz="914400">
              <a:spcBef>
                <a:spcPct val="20000"/>
              </a:spcBef>
              <a:defRPr/>
            </a:pPr>
            <a:endParaRPr lang="en-US" sz="1200" dirty="0"/>
          </a:p>
          <a:p>
            <a:r>
              <a:rPr lang="en-US" sz="1400" dirty="0" err="1"/>
              <a:t>Penyandang</a:t>
            </a:r>
            <a:r>
              <a:rPr lang="en-US" sz="1400" dirty="0"/>
              <a:t> </a:t>
            </a:r>
            <a:r>
              <a:rPr lang="en-US" sz="1400" dirty="0" err="1"/>
              <a:t>Disabilitas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orang yang </a:t>
            </a:r>
            <a:r>
              <a:rPr lang="en-US" sz="1400" dirty="0" err="1"/>
              <a:t>mengalami</a:t>
            </a:r>
            <a:r>
              <a:rPr lang="en-US" sz="1400" dirty="0"/>
              <a:t> </a:t>
            </a:r>
            <a:r>
              <a:rPr lang="en-US" sz="1400" dirty="0" err="1"/>
              <a:t>keterbatasan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, </a:t>
            </a:r>
            <a:r>
              <a:rPr lang="en-US" sz="1400" dirty="0" err="1"/>
              <a:t>intelektual</a:t>
            </a:r>
            <a:r>
              <a:rPr lang="en-US" sz="1400" dirty="0"/>
              <a:t>, mental, </a:t>
            </a:r>
            <a:r>
              <a:rPr lang="en-US" sz="1400" dirty="0" err="1"/>
              <a:t>dan</a:t>
            </a:r>
            <a:r>
              <a:rPr lang="en-US" sz="1400" dirty="0"/>
              <a:t>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sensorik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lama yang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berinteraksi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dengan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lingkungan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dapat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mengalami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hambatan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kesulitan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untuk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berpartisipasi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penuh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warga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berdasarkan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kesamaan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hak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Sun 4"/>
          <p:cNvSpPr/>
          <p:nvPr/>
        </p:nvSpPr>
        <p:spPr>
          <a:xfrm rot="419110">
            <a:off x="8659472" y="93891"/>
            <a:ext cx="3250027" cy="2267682"/>
          </a:xfrm>
          <a:prstGeom prst="su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id-ID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8292" y="1732478"/>
            <a:ext cx="1666298" cy="2871555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Inkusi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Partisipasi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Aksesibilitas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Non-diskriminasi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Penghormatan atas perbedaan dan keragaman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Kesamaan kesempatan</a:t>
            </a:r>
          </a:p>
          <a:p>
            <a:pPr marL="228600" indent="-228600" algn="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pt-BR" sz="1400" b="1" kern="0" dirty="0" smtClean="0">
                <a:solidFill>
                  <a:sysClr val="windowText" lastClr="000000"/>
                </a:solidFill>
              </a:rPr>
              <a:t>Penghormatan </a:t>
            </a:r>
            <a:r>
              <a:rPr lang="pt-BR" sz="1400" b="1" kern="0" dirty="0">
                <a:solidFill>
                  <a:sysClr val="windowText" lastClr="000000"/>
                </a:solidFill>
              </a:rPr>
              <a:t>atas martabat yang melekat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8292" y="1094387"/>
            <a:ext cx="1656184" cy="523220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Prinsip-prinsip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CRPD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831828" y="1777663"/>
            <a:ext cx="1728192" cy="990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defTabSz="914400">
              <a:defRPr/>
            </a:pPr>
            <a:r>
              <a:rPr lang="en-US" sz="1200" kern="0" dirty="0" smtClean="0">
                <a:latin typeface="Calibri"/>
              </a:rPr>
              <a:t>Charity        approach</a:t>
            </a:r>
            <a:endParaRPr lang="en-US" sz="1200" kern="0" dirty="0">
              <a:latin typeface="Calibri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4191868" y="2768263"/>
            <a:ext cx="1368152" cy="990600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defTabSz="914400">
              <a:defRPr/>
            </a:pPr>
            <a:r>
              <a:rPr lang="en-US" sz="1100" b="1" kern="0" dirty="0">
                <a:latin typeface="Calibri"/>
              </a:rPr>
              <a:t>Medical approach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4407892" y="3793887"/>
            <a:ext cx="1152128" cy="9906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defTabSz="914400"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</a:rPr>
              <a:t>   Social approach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551908" y="4874007"/>
            <a:ext cx="1008112" cy="990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defTabSz="914400">
              <a:defRPr/>
            </a:pPr>
            <a:r>
              <a:rPr lang="en-US" sz="1000" kern="0" dirty="0">
                <a:latin typeface="Calibri"/>
              </a:rPr>
              <a:t>Human rights approach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4551906" y="1777663"/>
            <a:ext cx="2" cy="424847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35884" y="1275628"/>
            <a:ext cx="1533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UN CRPD</a:t>
            </a:r>
          </a:p>
        </p:txBody>
      </p:sp>
      <p:sp>
        <p:nvSpPr>
          <p:cNvPr id="16" name="Oval 15"/>
          <p:cNvSpPr/>
          <p:nvPr/>
        </p:nvSpPr>
        <p:spPr>
          <a:xfrm>
            <a:off x="3183756" y="2281719"/>
            <a:ext cx="1224136" cy="360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Dot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0000" y="2783352"/>
            <a:ext cx="15494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Bgm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Disabiltias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dipandang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5250" indent="-952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Bgm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Diperlakukan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5250" indent="-952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Siapa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pemanggku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kewajiban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id-ID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468679" y="1333771"/>
            <a:ext cx="422739" cy="5378063"/>
          </a:xfrm>
          <a:prstGeom prst="rightArrow">
            <a:avLst>
              <a:gd name="adj1" fmla="val 50000"/>
              <a:gd name="adj2" fmla="val 51592"/>
            </a:avLst>
          </a:prstGeom>
          <a:solidFill>
            <a:srgbClr val="FFFF00"/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>
              <a:defRPr/>
            </a:pPr>
            <a:endParaRPr lang="id-ID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16200000">
            <a:off x="6335606" y="3943420"/>
            <a:ext cx="2597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Nothing about Us without Us</a:t>
            </a:r>
            <a:endParaRPr lang="id-ID" sz="120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51708" y="1777663"/>
            <a:ext cx="331236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810298" y="2569751"/>
            <a:ext cx="722186" cy="3024336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 rot="2324280">
            <a:off x="9470758" y="969746"/>
            <a:ext cx="1497808" cy="46166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DISABILITY INCLUSION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6200000">
            <a:off x="8911251" y="3968002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INKLUSIFITAS DISABILITAS DALAM RPJMN 2015 - 2019</a:t>
            </a:r>
            <a:endParaRPr lang="id-ID" sz="12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 rot="2324280">
            <a:off x="9470758" y="959119"/>
            <a:ext cx="1497808" cy="46166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DISABILITY INCLUSION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5" y="149184"/>
            <a:ext cx="528166" cy="5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5860-2DF0-2D43-A179-BEEA0AF94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12192000" cy="1119187"/>
          </a:xfrm>
          <a:solidFill>
            <a:srgbClr val="EB1D33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MASALAH KESEJAHTERAAN SOSIAL UTAMA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1364170"/>
              </p:ext>
            </p:extLst>
          </p:nvPr>
        </p:nvGraphicFramePr>
        <p:xfrm>
          <a:off x="2709863" y="1277938"/>
          <a:ext cx="9482137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375174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1195</TotalTime>
  <Words>3256</Words>
  <Application>Microsoft Office PowerPoint</Application>
  <PresentationFormat>Custom</PresentationFormat>
  <Paragraphs>573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Retrospect</vt:lpstr>
      <vt:lpstr>Office Theme</vt:lpstr>
      <vt:lpstr>Document</vt:lpstr>
      <vt:lpstr>MEMBANGUN GENERASI INKLUSI </vt:lpstr>
      <vt:lpstr>Kasus diskriminasi kepada Superstar</vt:lpstr>
      <vt:lpstr>Deklarasi HAM PBB ( 10 Desember 1948)</vt:lpstr>
      <vt:lpstr>Maqashid Syariah Imam Asy Syathibi</vt:lpstr>
      <vt:lpstr>PowerPoint Presentation</vt:lpstr>
      <vt:lpstr>Undang-Undang Dasar 1945</vt:lpstr>
      <vt:lpstr>PowerPoint Presentation</vt:lpstr>
      <vt:lpstr>PowerPoint Presentation</vt:lpstr>
      <vt:lpstr>7 MASALAH KESEJAHTERAAN SOSIAL UTAMA</vt:lpstr>
      <vt:lpstr>26 PENYANDANG MASALAH KESEJAHTERAAN SOSIAL (PMKS)</vt:lpstr>
      <vt:lpstr>PowerPoint Presentation</vt:lpstr>
      <vt:lpstr>PowerPoint Presentation</vt:lpstr>
      <vt:lpstr>JUMLAH PENDUDUK MISKIN KOTA &amp; DESA (BPS, MARET 2017)</vt:lpstr>
      <vt:lpstr>KONSEP INKLUSI</vt:lpstr>
      <vt:lpstr>PowerPoint Presentation</vt:lpstr>
      <vt:lpstr>PowerPoint Presentation</vt:lpstr>
      <vt:lpstr>Jumlah Sekolah Inklusi</vt:lpstr>
      <vt:lpstr>PowerPoint Presentation</vt:lpstr>
      <vt:lpstr>MEWUJUDKAN LINGKUNGAN INKLUSIF</vt:lpstr>
      <vt:lpstr>Generasi muda inklusif</vt:lpstr>
      <vt:lpstr>REGULASI DAN KEBIJAKAN  INKLUSIFITAS PENYANDANG DISABILITAS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Rehabilitasi Sosial  Inklusif Bagi Penyandang Disabilitas  (BERBASIS MASYARAKAT)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ARAH KEBIJAKAN DAN PROGRAM  REHABILITASI SOSIAL PENYANDANG DISABILITAS</dc:title>
  <dc:creator>Damayanti</dc:creator>
  <cp:lastModifiedBy>user</cp:lastModifiedBy>
  <cp:revision>95</cp:revision>
  <cp:lastPrinted>2017-04-07T07:01:14Z</cp:lastPrinted>
  <dcterms:created xsi:type="dcterms:W3CDTF">2017-04-07T03:39:37Z</dcterms:created>
  <dcterms:modified xsi:type="dcterms:W3CDTF">2017-09-22T06:52:59Z</dcterms:modified>
</cp:coreProperties>
</file>