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37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8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75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55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41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2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24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79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08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11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7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857A-C863-DD42-95CB-CD9CA94F0891}" type="datetimeFigureOut">
              <a:rPr kumimoji="1" lang="ja-JP" altLang="en-US" smtClean="0"/>
              <a:t>2016/11/9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CDF3-BC4E-BC42-A4C0-817B68A2C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7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7548" y="3925492"/>
            <a:ext cx="4939550" cy="1241822"/>
          </a:xfrm>
        </p:spPr>
        <p:txBody>
          <a:bodyPr>
            <a:normAutofit fontScale="40000" lnSpcReduction="20000"/>
          </a:bodyPr>
          <a:lstStyle/>
          <a:p>
            <a:r>
              <a:rPr lang="en-US" sz="4275" b="1" dirty="0">
                <a:solidFill>
                  <a:schemeClr val="tx1"/>
                </a:solidFill>
              </a:rPr>
              <a:t>Prof. Jun </a:t>
            </a:r>
            <a:r>
              <a:rPr lang="en-US" sz="4275" b="1" dirty="0" err="1">
                <a:solidFill>
                  <a:schemeClr val="tx1"/>
                </a:solidFill>
              </a:rPr>
              <a:t>Honna</a:t>
            </a:r>
            <a:endParaRPr lang="en-US" sz="4275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Director 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Institute of International Relations and Area Studies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Ritsumeikan</a:t>
            </a:r>
            <a:r>
              <a:rPr lang="en-US" b="1" dirty="0" smtClean="0">
                <a:solidFill>
                  <a:schemeClr val="tx1"/>
                </a:solidFill>
              </a:rPr>
              <a:t> University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Kyoto-Japan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20" y="1468093"/>
            <a:ext cx="1007269" cy="14287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008914" y="3512059"/>
            <a:ext cx="5112884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2463573" y="1594360"/>
            <a:ext cx="5214938" cy="1426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Reinventing a New Indonesia-Japan Relationship in the Age of Globalism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Reinventing a New Indonesia-Japan Relationship in the Age of Globalism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7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 err="1" smtClean="0"/>
              <a:t>Globalisasi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Information Communication Technology</a:t>
            </a:r>
          </a:p>
          <a:p>
            <a:r>
              <a:rPr lang="en-US" altLang="ja-JP" sz="3600" dirty="0" err="1" smtClean="0"/>
              <a:t>Dampaknya</a:t>
            </a:r>
            <a:r>
              <a:rPr lang="en-US" altLang="ja-JP" sz="3600" dirty="0" smtClean="0"/>
              <a:t> </a:t>
            </a:r>
            <a:r>
              <a:rPr lang="en-US" altLang="ja-JP" sz="3600" dirty="0" err="1" smtClean="0"/>
              <a:t>Globalisasi</a:t>
            </a:r>
            <a:endParaRPr lang="en-US" altLang="ja-JP" sz="3600" dirty="0" smtClean="0"/>
          </a:p>
          <a:p>
            <a:r>
              <a:rPr lang="en-US" altLang="ja-JP" sz="3600" dirty="0" err="1" smtClean="0"/>
              <a:t>Hubungan</a:t>
            </a:r>
            <a:r>
              <a:rPr lang="en-US" altLang="ja-JP" sz="3600" dirty="0" smtClean="0"/>
              <a:t> </a:t>
            </a:r>
            <a:r>
              <a:rPr lang="en-US" altLang="ja-JP" sz="3600" dirty="0" err="1" smtClean="0"/>
              <a:t>Internasional</a:t>
            </a:r>
            <a:r>
              <a:rPr lang="en-US" altLang="ja-JP" sz="3600" dirty="0"/>
              <a:t>?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4609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 smtClean="0"/>
              <a:t>3 </a:t>
            </a:r>
            <a:r>
              <a:rPr lang="en-US" altLang="ja-JP" sz="4800" dirty="0" err="1" smtClean="0"/>
              <a:t>Transformasi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1. From “Nation-to-Nation” to “Local-to-Local”</a:t>
            </a:r>
          </a:p>
          <a:p>
            <a:r>
              <a:rPr lang="en-US" altLang="ja-JP" sz="3600" dirty="0" smtClean="0"/>
              <a:t>2. From “</a:t>
            </a:r>
            <a:r>
              <a:rPr lang="en-US" altLang="ja-JP" sz="3600" dirty="0" err="1" smtClean="0"/>
              <a:t>Govt</a:t>
            </a:r>
            <a:r>
              <a:rPr lang="en-US" altLang="ja-JP" sz="3600" dirty="0" smtClean="0"/>
              <a:t>-to-</a:t>
            </a:r>
            <a:r>
              <a:rPr lang="en-US" altLang="ja-JP" sz="3600" dirty="0" err="1" smtClean="0"/>
              <a:t>Govt</a:t>
            </a:r>
            <a:r>
              <a:rPr lang="en-US" altLang="ja-JP" sz="3600" dirty="0" smtClean="0"/>
              <a:t>” to “Civil Society-to-Civil Society”</a:t>
            </a:r>
          </a:p>
          <a:p>
            <a:r>
              <a:rPr kumimoji="1" lang="en-US" altLang="ja-JP" sz="3600" dirty="0" smtClean="0"/>
              <a:t>3. From “Business-Oriented” to “Socio-Cultural Oriented” Relationship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522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ホワイト</vt:lpstr>
      <vt:lpstr>PowerPoint Presentation</vt:lpstr>
      <vt:lpstr>Reinventing a New Indonesia-Japan Relationship in the Age of Globalism</vt:lpstr>
      <vt:lpstr>Globalisasi</vt:lpstr>
      <vt:lpstr>3 Transformasi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Reinventing a New Indonesia-Japan Relationship in the Age of Globalism</dc:title>
  <dc:creator>Honna Jun</dc:creator>
  <cp:lastModifiedBy>ASUS_A555L</cp:lastModifiedBy>
  <cp:revision>6</cp:revision>
  <dcterms:created xsi:type="dcterms:W3CDTF">2016-11-08T23:01:52Z</dcterms:created>
  <dcterms:modified xsi:type="dcterms:W3CDTF">2016-11-09T02:40:37Z</dcterms:modified>
</cp:coreProperties>
</file>