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1" r:id="rId1"/>
  </p:sldMasterIdLst>
  <p:notesMasterIdLst>
    <p:notesMasterId r:id="rId34"/>
  </p:notesMasterIdLst>
  <p:sldIdLst>
    <p:sldId id="256" r:id="rId2"/>
    <p:sldId id="258" r:id="rId3"/>
    <p:sldId id="259" r:id="rId4"/>
    <p:sldId id="26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6" r:id="rId24"/>
    <p:sldId id="280" r:id="rId25"/>
    <p:sldId id="281" r:id="rId26"/>
    <p:sldId id="283" r:id="rId27"/>
    <p:sldId id="284" r:id="rId28"/>
    <p:sldId id="285" r:id="rId29"/>
    <p:sldId id="287" r:id="rId30"/>
    <p:sldId id="288" r:id="rId31"/>
    <p:sldId id="290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5"/>
    <p:restoredTop sz="92568"/>
  </p:normalViewPr>
  <p:slideViewPr>
    <p:cSldViewPr snapToGrid="0" snapToObjects="1">
      <p:cViewPr varScale="1">
        <p:scale>
          <a:sx n="102" d="100"/>
          <a:sy n="102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17698-8CB9-554C-A001-1635489BA84B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049C-D047-3140-9756-F0569650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7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C049C-D047-3140-9756-F056965079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9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1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3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74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0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7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4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4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91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86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5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9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2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3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91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5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69E50-5EC8-EF4F-A622-7FCCCF39DE1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890C-9031-F748-9D29-2079ED3F9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0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hairulanam.com/" TargetMode="External"/><Relationship Id="rId3" Type="http://schemas.openxmlformats.org/officeDocument/2006/relationships/hyperlink" Target="http://khairul.web.unej.ac.id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29915"/>
            <a:ext cx="7315200" cy="1825096"/>
          </a:xfrm>
        </p:spPr>
        <p:txBody>
          <a:bodyPr>
            <a:noAutofit/>
          </a:bodyPr>
          <a:lstStyle/>
          <a:p>
            <a:r>
              <a:rPr lang="en-US" sz="3300" i="1" dirty="0"/>
              <a:t>Artificial Intelligence</a:t>
            </a:r>
            <a:r>
              <a:rPr lang="en-US" sz="3300" dirty="0"/>
              <a:t> (</a:t>
            </a:r>
            <a:r>
              <a:rPr lang="en-US" sz="3300" dirty="0" err="1"/>
              <a:t>Kecerdasan</a:t>
            </a:r>
            <a:r>
              <a:rPr lang="en-US" sz="3300" dirty="0"/>
              <a:t> </a:t>
            </a:r>
            <a:r>
              <a:rPr lang="en-US" sz="3300" dirty="0" err="1"/>
              <a:t>buatan</a:t>
            </a:r>
            <a:r>
              <a:rPr lang="en-US" sz="3300" dirty="0"/>
              <a:t>): </a:t>
            </a:r>
            <a:r>
              <a:rPr lang="en-US" sz="3300" dirty="0" err="1"/>
              <a:t>Sejarah</a:t>
            </a:r>
            <a:r>
              <a:rPr lang="en-US" sz="3300" dirty="0"/>
              <a:t> </a:t>
            </a:r>
            <a:r>
              <a:rPr lang="en-US" sz="3300" dirty="0" err="1"/>
              <a:t>dan</a:t>
            </a:r>
            <a:r>
              <a:rPr lang="en-US" sz="3300" dirty="0"/>
              <a:t> </a:t>
            </a:r>
            <a:r>
              <a:rPr lang="en-US" sz="3300" dirty="0" err="1"/>
              <a:t>aplikasinya</a:t>
            </a:r>
            <a:r>
              <a:rPr lang="en-US" sz="33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60145"/>
            <a:ext cx="73152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Khairul</a:t>
            </a:r>
            <a:r>
              <a:rPr lang="en-US" dirty="0" smtClean="0"/>
              <a:t> </a:t>
            </a:r>
            <a:r>
              <a:rPr lang="en-US" dirty="0" err="1" smtClean="0"/>
              <a:t>Anam</a:t>
            </a:r>
            <a:r>
              <a:rPr lang="en-US" dirty="0" smtClean="0"/>
              <a:t>, S.T., M.T., </a:t>
            </a:r>
            <a:r>
              <a:rPr lang="en-US" dirty="0" err="1" smtClean="0"/>
              <a:t>Ph.D</a:t>
            </a:r>
            <a:endParaRPr lang="en-US" dirty="0" smtClean="0"/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Jember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76" y="314962"/>
            <a:ext cx="1967107" cy="20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82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3" y="299647"/>
            <a:ext cx="6377940" cy="1293028"/>
          </a:xfrm>
        </p:spPr>
        <p:txBody>
          <a:bodyPr/>
          <a:lstStyle/>
          <a:p>
            <a:r>
              <a:rPr lang="en-US" dirty="0" err="1" smtClean="0"/>
              <a:t>Kelahiran</a:t>
            </a:r>
            <a:r>
              <a:rPr lang="en-US" dirty="0" smtClean="0"/>
              <a:t> Ai (1956)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35" y="1179316"/>
            <a:ext cx="6847157" cy="5135368"/>
          </a:xfrm>
        </p:spPr>
      </p:pic>
      <p:sp>
        <p:nvSpPr>
          <p:cNvPr id="5" name="TextBox 4"/>
          <p:cNvSpPr txBox="1"/>
          <p:nvPr/>
        </p:nvSpPr>
        <p:spPr>
          <a:xfrm>
            <a:off x="1127370" y="6488668"/>
            <a:ext cx="658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images.slideplayer.com</a:t>
            </a:r>
            <a:r>
              <a:rPr lang="en-US" dirty="0"/>
              <a:t>/26/8738948/slides/slide_10.jpg</a:t>
            </a:r>
          </a:p>
        </p:txBody>
      </p:sp>
    </p:spTree>
    <p:extLst>
      <p:ext uri="{BB962C8B-B14F-4D97-AF65-F5344CB8AC3E}">
        <p14:creationId xmlns:p14="http://schemas.microsoft.com/office/powerpoint/2010/main" val="2035089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043" y="1154900"/>
            <a:ext cx="7955280" cy="4069080"/>
          </a:xfrm>
        </p:spPr>
        <p:txBody>
          <a:bodyPr>
            <a:noAutofit/>
          </a:bodyPr>
          <a:lstStyle/>
          <a:p>
            <a:r>
              <a:rPr lang="en-US" sz="3000" dirty="0" smtClean="0"/>
              <a:t>1955-1965 </a:t>
            </a:r>
            <a:r>
              <a:rPr lang="en-US" sz="3000" dirty="0" smtClean="0">
                <a:sym typeface="Wingdings"/>
              </a:rPr>
              <a:t> </a:t>
            </a:r>
            <a:r>
              <a:rPr lang="en-US" sz="3000" dirty="0" err="1" smtClean="0">
                <a:sym typeface="Wingdings"/>
              </a:rPr>
              <a:t>Antusiasme</a:t>
            </a:r>
            <a:r>
              <a:rPr lang="en-US" sz="3000" dirty="0" smtClean="0">
                <a:sym typeface="Wingdings"/>
              </a:rPr>
              <a:t> Tinggi </a:t>
            </a:r>
            <a:r>
              <a:rPr lang="en-US" sz="3000" dirty="0" err="1" smtClean="0">
                <a:sym typeface="Wingdings"/>
              </a:rPr>
              <a:t>pada</a:t>
            </a:r>
            <a:r>
              <a:rPr lang="en-US" sz="3000" dirty="0" smtClean="0">
                <a:sym typeface="Wingdings"/>
              </a:rPr>
              <a:t> AI</a:t>
            </a:r>
          </a:p>
          <a:p>
            <a:r>
              <a:rPr lang="en-US" sz="3000" dirty="0"/>
              <a:t>1966 – 1973</a:t>
            </a:r>
            <a:r>
              <a:rPr lang="en-US" sz="3000" dirty="0"/>
              <a:t> </a:t>
            </a:r>
            <a:r>
              <a:rPr lang="en-US" sz="3000" dirty="0" smtClean="0">
                <a:sym typeface="Wingdings"/>
              </a:rPr>
              <a:t> Mati </a:t>
            </a:r>
            <a:r>
              <a:rPr lang="en-US" sz="3000" dirty="0" err="1" smtClean="0">
                <a:sym typeface="Wingdings"/>
              </a:rPr>
              <a:t>suri</a:t>
            </a:r>
            <a:endParaRPr lang="en-US" sz="3000" dirty="0">
              <a:sym typeface="Wingdings"/>
            </a:endParaRPr>
          </a:p>
          <a:p>
            <a:pPr lvl="1"/>
            <a:r>
              <a:rPr lang="en-US" sz="3000" dirty="0" smtClean="0">
                <a:sym typeface="Wingdings"/>
              </a:rPr>
              <a:t>Hardware </a:t>
            </a:r>
            <a:r>
              <a:rPr lang="en-US" sz="3000" dirty="0" err="1" smtClean="0">
                <a:sym typeface="Wingdings"/>
              </a:rPr>
              <a:t>komputer</a:t>
            </a:r>
            <a:r>
              <a:rPr lang="en-US" sz="3000" dirty="0" smtClean="0">
                <a:sym typeface="Wingdings"/>
              </a:rPr>
              <a:t> </a:t>
            </a:r>
            <a:r>
              <a:rPr lang="en-US" sz="3000" dirty="0" err="1" smtClean="0">
                <a:sym typeface="Wingdings"/>
              </a:rPr>
              <a:t>sangat</a:t>
            </a:r>
            <a:r>
              <a:rPr lang="en-US" sz="3000" dirty="0" smtClean="0">
                <a:sym typeface="Wingdings"/>
              </a:rPr>
              <a:t> </a:t>
            </a:r>
            <a:r>
              <a:rPr lang="en-US" sz="3000" dirty="0" err="1" smtClean="0">
                <a:sym typeface="Wingdings"/>
              </a:rPr>
              <a:t>terbatas</a:t>
            </a:r>
            <a:endParaRPr lang="en-US" sz="3000" dirty="0">
              <a:sym typeface="Wingdings"/>
            </a:endParaRPr>
          </a:p>
          <a:p>
            <a:pPr lvl="1"/>
            <a:r>
              <a:rPr lang="en-US" sz="3000" dirty="0" err="1" smtClean="0"/>
              <a:t>Perhitungan</a:t>
            </a:r>
            <a:r>
              <a:rPr lang="en-US" sz="3000" dirty="0" smtClean="0"/>
              <a:t> </a:t>
            </a:r>
            <a:r>
              <a:rPr lang="en-US" sz="3000" dirty="0" err="1" smtClean="0"/>
              <a:t>perlu</a:t>
            </a:r>
            <a:r>
              <a:rPr lang="en-US" sz="3000" dirty="0" smtClean="0"/>
              <a:t> </a:t>
            </a:r>
            <a:r>
              <a:rPr lang="en-US" sz="3000" dirty="0" err="1" smtClean="0"/>
              <a:t>komputer</a:t>
            </a:r>
            <a:r>
              <a:rPr lang="en-US" sz="3000" dirty="0" smtClean="0"/>
              <a:t> yang powerful</a:t>
            </a:r>
          </a:p>
          <a:p>
            <a:pPr lvl="1"/>
            <a:r>
              <a:rPr lang="en-US" sz="3000" dirty="0" err="1" smtClean="0"/>
              <a:t>Dll</a:t>
            </a:r>
            <a:endParaRPr lang="en-US" sz="3000" dirty="0" smtClean="0"/>
          </a:p>
          <a:p>
            <a:r>
              <a:rPr lang="en-US" sz="3000" dirty="0"/>
              <a:t>1969 – 1985</a:t>
            </a:r>
            <a:r>
              <a:rPr lang="en-US" sz="3000" dirty="0"/>
              <a:t> </a:t>
            </a:r>
            <a:r>
              <a:rPr lang="en-US" sz="3000" dirty="0" smtClean="0">
                <a:sym typeface="Wingdings"/>
              </a:rPr>
              <a:t> Knowledge-based  Expert System</a:t>
            </a:r>
          </a:p>
          <a:p>
            <a:r>
              <a:rPr lang="en-US" sz="3000" dirty="0" smtClean="0">
                <a:sym typeface="Wingdings"/>
              </a:rPr>
              <a:t>1986  AI </a:t>
            </a:r>
            <a:r>
              <a:rPr lang="en-US" sz="3000" dirty="0" err="1" smtClean="0">
                <a:sym typeface="Wingdings"/>
              </a:rPr>
              <a:t>lahir</a:t>
            </a:r>
            <a:r>
              <a:rPr lang="en-US" sz="3000" dirty="0" smtClean="0">
                <a:sym typeface="Wingdings"/>
              </a:rPr>
              <a:t> </a:t>
            </a:r>
            <a:r>
              <a:rPr lang="en-US" sz="3000" dirty="0" err="1" smtClean="0">
                <a:sym typeface="Wingdings"/>
              </a:rPr>
              <a:t>kembali</a:t>
            </a:r>
            <a:r>
              <a:rPr lang="en-US" sz="3000" dirty="0" smtClean="0">
                <a:sym typeface="Wingdings"/>
              </a:rPr>
              <a:t>  Backpropagation</a:t>
            </a:r>
          </a:p>
          <a:p>
            <a:r>
              <a:rPr lang="en-US" sz="3000" dirty="0" smtClean="0">
                <a:sym typeface="Wingdings"/>
              </a:rPr>
              <a:t>1987 </a:t>
            </a:r>
            <a:r>
              <a:rPr lang="mr-IN" sz="3000" dirty="0" smtClean="0">
                <a:sym typeface="Wingdings"/>
              </a:rPr>
              <a:t>–</a:t>
            </a:r>
            <a:r>
              <a:rPr lang="en-US" sz="3000" dirty="0" smtClean="0">
                <a:sym typeface="Wingdings"/>
              </a:rPr>
              <a:t> </a:t>
            </a:r>
            <a:r>
              <a:rPr lang="en-US" sz="3000" dirty="0" err="1" smtClean="0">
                <a:sym typeface="Wingdings"/>
              </a:rPr>
              <a:t>kini</a:t>
            </a:r>
            <a:r>
              <a:rPr lang="en-US" sz="3000" dirty="0" smtClean="0">
                <a:sym typeface="Wingdings"/>
              </a:rPr>
              <a:t>  BERJAYA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48136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0527" y="3180278"/>
            <a:ext cx="61029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APLIKASI AI</a:t>
            </a:r>
            <a:endParaRPr lang="en-US" sz="7200" b="0" cap="none" spc="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32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7" y="2514597"/>
            <a:ext cx="7956550" cy="372963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7" y="2414389"/>
            <a:ext cx="7956550" cy="3729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485" y="6457357"/>
            <a:ext cx="885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blog.contus.com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-content/uploads/2013/04/Android-Voice-</a:t>
            </a:r>
            <a:r>
              <a:rPr lang="en-US" dirty="0" err="1"/>
              <a:t>Recognition.jpg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60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87" y="2438535"/>
            <a:ext cx="4911853" cy="2829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0" y="2358026"/>
            <a:ext cx="3675750" cy="2524015"/>
          </a:xfrm>
        </p:spPr>
      </p:pic>
      <p:sp>
        <p:nvSpPr>
          <p:cNvPr id="4" name="TextBox 3"/>
          <p:cNvSpPr txBox="1"/>
          <p:nvPr/>
        </p:nvSpPr>
        <p:spPr>
          <a:xfrm>
            <a:off x="100263" y="6400799"/>
            <a:ext cx="894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socialmedialab.upenn.edu</a:t>
            </a:r>
            <a:r>
              <a:rPr lang="en-US" dirty="0"/>
              <a:t>/sites/default/files/uploads/images/</a:t>
            </a:r>
            <a:r>
              <a:rPr lang="en-US" dirty="0" err="1"/>
              <a:t>DataMining.jpg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36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" y="2312893"/>
            <a:ext cx="7956550" cy="3882517"/>
          </a:xfrm>
        </p:spPr>
      </p:pic>
      <p:sp>
        <p:nvSpPr>
          <p:cNvPr id="5" name="TextBox 4"/>
          <p:cNvSpPr txBox="1"/>
          <p:nvPr/>
        </p:nvSpPr>
        <p:spPr>
          <a:xfrm>
            <a:off x="801666" y="5826078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PATH-PLANNING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21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9" y="2057400"/>
            <a:ext cx="8365690" cy="4255717"/>
          </a:xfrm>
        </p:spPr>
      </p:pic>
    </p:spTree>
    <p:extLst>
      <p:ext uri="{BB962C8B-B14F-4D97-AF65-F5344CB8AC3E}">
        <p14:creationId xmlns:p14="http://schemas.microsoft.com/office/powerpoint/2010/main" val="765689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pertanian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21" y="2057401"/>
            <a:ext cx="6046599" cy="4575320"/>
          </a:xfrm>
        </p:spPr>
      </p:pic>
    </p:spTree>
    <p:extLst>
      <p:ext uri="{BB962C8B-B14F-4D97-AF65-F5344CB8AC3E}">
        <p14:creationId xmlns:p14="http://schemas.microsoft.com/office/powerpoint/2010/main" val="1611098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3" y="2193925"/>
            <a:ext cx="7568533" cy="4070350"/>
          </a:xfrm>
        </p:spPr>
      </p:pic>
    </p:spTree>
    <p:extLst>
      <p:ext uri="{BB962C8B-B14F-4D97-AF65-F5344CB8AC3E}">
        <p14:creationId xmlns:p14="http://schemas.microsoft.com/office/powerpoint/2010/main" val="2089193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ekonomi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96" y="764373"/>
            <a:ext cx="3699675" cy="5759998"/>
          </a:xfrm>
        </p:spPr>
      </p:pic>
    </p:spTree>
    <p:extLst>
      <p:ext uri="{BB962C8B-B14F-4D97-AF65-F5344CB8AC3E}">
        <p14:creationId xmlns:p14="http://schemas.microsoft.com/office/powerpoint/2010/main" val="638157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4" y="1102575"/>
            <a:ext cx="8595130" cy="4834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139868" y="6264275"/>
            <a:ext cx="607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i.ytimg.com</a:t>
            </a:r>
            <a:r>
              <a:rPr lang="en-US" dirty="0"/>
              <a:t>/vi/kWmX3pd1f10/</a:t>
            </a:r>
            <a:r>
              <a:rPr lang="en-US" dirty="0" err="1"/>
              <a:t>maxresdefault.jpg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11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5772" y="2591555"/>
            <a:ext cx="73324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LEBIH DALAM </a:t>
            </a:r>
          </a:p>
          <a:p>
            <a:pPr algn="ctr"/>
            <a:r>
              <a:rPr lang="en-US" sz="720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BERSAMA AI</a:t>
            </a:r>
            <a:endParaRPr lang="en-US" sz="7200" b="0" cap="none" spc="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670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BELAJAR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BELAJAR DENGAN GURU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3" y="2625376"/>
            <a:ext cx="3831400" cy="287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623" y="5640416"/>
            <a:ext cx="32303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nisrina.co.id</a:t>
            </a:r>
            <a:r>
              <a:rPr lang="en-US" sz="600" dirty="0"/>
              <a:t>/blog/</a:t>
            </a:r>
            <a:r>
              <a:rPr lang="en-US" sz="600" dirty="0" err="1"/>
              <a:t>wp</a:t>
            </a:r>
            <a:r>
              <a:rPr lang="en-US" sz="600" dirty="0"/>
              <a:t>-content/uploads/2015/02/Orang-</a:t>
            </a:r>
            <a:r>
              <a:rPr lang="en-US" sz="600" dirty="0" err="1"/>
              <a:t>Tua</a:t>
            </a:r>
            <a:r>
              <a:rPr lang="en-US" sz="600" dirty="0"/>
              <a:t>-pun-</a:t>
            </a:r>
            <a:r>
              <a:rPr lang="en-US" sz="600" dirty="0" err="1"/>
              <a:t>Perlu</a:t>
            </a:r>
            <a:r>
              <a:rPr lang="en-US" sz="600" dirty="0"/>
              <a:t>-</a:t>
            </a:r>
            <a:r>
              <a:rPr lang="en-US" sz="600" dirty="0" err="1"/>
              <a:t>Belajar.jpg</a:t>
            </a:r>
            <a:endParaRPr lang="en-US" sz="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57" y="2705941"/>
            <a:ext cx="4062446" cy="2678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305" y="5548083"/>
            <a:ext cx="32720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http://cdn.i24news.tv/upload/image/8ef86e79813dda5f8031d8fdac4da19bb79d1311.png</a:t>
            </a:r>
          </a:p>
        </p:txBody>
      </p:sp>
    </p:spTree>
    <p:extLst>
      <p:ext uri="{BB962C8B-B14F-4D97-AF65-F5344CB8AC3E}">
        <p14:creationId xmlns:p14="http://schemas.microsoft.com/office/powerpoint/2010/main" val="4310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BELAJAR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BELAJAR TANPA GURU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8970" y="6509861"/>
            <a:ext cx="6689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http://i187.photobucket.com/albums/x191/</a:t>
            </a:r>
            <a:r>
              <a:rPr lang="en-US" sz="1000" dirty="0" err="1"/>
              <a:t>djokosantoso</a:t>
            </a:r>
            <a:r>
              <a:rPr lang="en-US" sz="1000" dirty="0"/>
              <a:t>/my%20family/belajar%20sepeda/</a:t>
            </a:r>
            <a:r>
              <a:rPr lang="en-US" sz="1000" dirty="0" err="1"/>
              <a:t>pantangmenyerah.jpg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70" y="2596774"/>
            <a:ext cx="6526060" cy="39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7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BELAJAR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BELAJAR TANPA GURU: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halangan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925696"/>
            <a:ext cx="3824019" cy="1884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1" y="5537199"/>
            <a:ext cx="2806700" cy="863600"/>
          </a:xfrm>
          <a:prstGeom prst="rect">
            <a:avLst/>
          </a:prstGeom>
        </p:spPr>
      </p:pic>
      <p:sp>
        <p:nvSpPr>
          <p:cNvPr id="8" name="Left Arrow Callout 7"/>
          <p:cNvSpPr/>
          <p:nvPr/>
        </p:nvSpPr>
        <p:spPr>
          <a:xfrm>
            <a:off x="4228542" y="5640624"/>
            <a:ext cx="3156559" cy="694881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Formulasi</a:t>
            </a:r>
            <a:r>
              <a:rPr lang="en-US" sz="1600" dirty="0" smtClean="0"/>
              <a:t> reward/</a:t>
            </a:r>
          </a:p>
          <a:p>
            <a:pPr algn="ctr"/>
            <a:r>
              <a:rPr lang="en-US" sz="1600" dirty="0" err="1" smtClean="0"/>
              <a:t>penghargaan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96" y="2913170"/>
            <a:ext cx="3886377" cy="1983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6404" y="4947154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HALANGAN DI KIRI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03360" y="4982819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HALANGAN DI KANAN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09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 </a:t>
            </a:r>
            <a:r>
              <a:rPr lang="en-US" dirty="0" err="1" smtClean="0"/>
              <a:t>Malignan</a:t>
            </a:r>
            <a:r>
              <a:rPr lang="en-US" dirty="0" smtClean="0"/>
              <a:t> melanoma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03450"/>
            <a:ext cx="4419600" cy="4051300"/>
          </a:xfrm>
        </p:spPr>
      </p:pic>
    </p:spTree>
    <p:extLst>
      <p:ext uri="{BB962C8B-B14F-4D97-AF65-F5344CB8AC3E}">
        <p14:creationId xmlns:p14="http://schemas.microsoft.com/office/powerpoint/2010/main" val="1365314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235200"/>
            <a:ext cx="7264400" cy="3987800"/>
          </a:xfrm>
        </p:spPr>
      </p:pic>
    </p:spTree>
    <p:extLst>
      <p:ext uri="{BB962C8B-B14F-4D97-AF65-F5344CB8AC3E}">
        <p14:creationId xmlns:p14="http://schemas.microsoft.com/office/powerpoint/2010/main" val="2095642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08125" y="2516399"/>
            <a:ext cx="652774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PELUANG AI </a:t>
            </a:r>
          </a:p>
          <a:p>
            <a:pPr algn="ctr"/>
            <a:r>
              <a:rPr lang="en-US" sz="720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di UNEJ</a:t>
            </a:r>
            <a:endParaRPr lang="en-US" sz="7200" b="0" cap="none" spc="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71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811" y="764373"/>
            <a:ext cx="7196829" cy="1293028"/>
          </a:xfrm>
        </p:spPr>
        <p:txBody>
          <a:bodyPr/>
          <a:lstStyle/>
          <a:p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menjanjikan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21" y="2150475"/>
            <a:ext cx="4651884" cy="4538424"/>
          </a:xfrm>
        </p:spPr>
      </p:pic>
      <p:sp>
        <p:nvSpPr>
          <p:cNvPr id="6" name="TextBox 5"/>
          <p:cNvSpPr txBox="1"/>
          <p:nvPr/>
        </p:nvSpPr>
        <p:spPr>
          <a:xfrm>
            <a:off x="1705785" y="6581177"/>
            <a:ext cx="64908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http://1.bp.blogspot.com/-</a:t>
            </a:r>
            <a:r>
              <a:rPr lang="en-US" sz="800" dirty="0" err="1"/>
              <a:t>EknMNFjUXhk</a:t>
            </a:r>
            <a:r>
              <a:rPr lang="en-US" sz="800" dirty="0"/>
              <a:t>/T9vr3rrd_KI/AAAAAAAABLQ/E1YcxZwNZK0/s320/Peluang%252BBisnis%252BOnline.jpg</a:t>
            </a:r>
          </a:p>
        </p:txBody>
      </p:sp>
    </p:spTree>
    <p:extLst>
      <p:ext uri="{BB962C8B-B14F-4D97-AF65-F5344CB8AC3E}">
        <p14:creationId xmlns:p14="http://schemas.microsoft.com/office/powerpoint/2010/main" val="1559512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SYARATNYA?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99" y="1705410"/>
            <a:ext cx="3659237" cy="3908065"/>
          </a:xfrm>
        </p:spPr>
      </p:pic>
      <p:sp>
        <p:nvSpPr>
          <p:cNvPr id="6" name="TextBox 5"/>
          <p:cNvSpPr txBox="1"/>
          <p:nvPr/>
        </p:nvSpPr>
        <p:spPr>
          <a:xfrm>
            <a:off x="2881776" y="6463430"/>
            <a:ext cx="35541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www.sistemhrd.com</a:t>
            </a:r>
            <a:r>
              <a:rPr lang="en-US" sz="800" dirty="0"/>
              <a:t>/</a:t>
            </a:r>
            <a:r>
              <a:rPr lang="en-US" sz="800" dirty="0" err="1"/>
              <a:t>wp</a:t>
            </a:r>
            <a:r>
              <a:rPr lang="en-US" sz="800" dirty="0"/>
              <a:t>-content/uploads/2015/10/kerjasama1.jpg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8794" y="5455832"/>
            <a:ext cx="4891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KERJA SAMA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417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KUNCI KESUKSESAN:</a:t>
            </a:r>
            <a:br>
              <a:rPr lang="en-US" dirty="0" smtClean="0"/>
            </a:br>
            <a:r>
              <a:rPr lang="en-US" dirty="0" smtClean="0"/>
              <a:t>KERJASAMA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Allah SWT </a:t>
            </a:r>
            <a:r>
              <a:rPr lang="en-US" dirty="0" err="1" smtClean="0"/>
              <a:t>berfirman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 algn="ctr" fontAlgn="base">
              <a:buNone/>
            </a:pPr>
            <a:r>
              <a:rPr lang="ar-SA" sz="4000" b="1" dirty="0"/>
              <a:t>وَتَعَاوَنُوا عَلَى الْبِرِّ </a:t>
            </a:r>
            <a:r>
              <a:rPr lang="ar-SA" sz="4000" b="1" dirty="0" smtClean="0"/>
              <a:t>وَالتَّقْوَى</a:t>
            </a:r>
            <a:endParaRPr lang="en-US" sz="4000" b="1" dirty="0" smtClean="0"/>
          </a:p>
          <a:p>
            <a:pPr marL="0" indent="0" algn="ctr" fontAlgn="base">
              <a:buNone/>
            </a:pPr>
            <a:r>
              <a:rPr lang="ar-SA" sz="4000" b="1" dirty="0" smtClean="0"/>
              <a:t> </a:t>
            </a:r>
            <a:r>
              <a:rPr lang="ar-SA" sz="4000" b="1" dirty="0"/>
              <a:t>وَلَا تَعَاوَنُوا عَلَى الْإِثْمِ وَالْعُدْوَانِ</a:t>
            </a:r>
            <a:endParaRPr lang="en-US" sz="4000" dirty="0"/>
          </a:p>
          <a:p>
            <a:pPr marL="0" indent="0" algn="ctr">
              <a:buNone/>
            </a:pPr>
            <a:r>
              <a:rPr lang="id-ID" i="1" dirty="0"/>
              <a:t>“Dan tolong-menolonglah kamu dalam (mengerjakan) kebajikan dan takwa dan jangan tolong menolong dalam berbuat dosa dan pelanggaran”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0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59520" y="1317397"/>
            <a:ext cx="6024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Artificial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Intelligence (AI)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9520" y="3191694"/>
            <a:ext cx="6024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Computational Intelligence (CI)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770" y="5083179"/>
            <a:ext cx="7697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Soft computing (SC)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560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KUNCI KESUKSESAN:</a:t>
            </a:r>
            <a:br>
              <a:rPr lang="en-US" dirty="0"/>
            </a:br>
            <a:r>
              <a:rPr lang="en-US" dirty="0"/>
              <a:t>KERJASAMA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4400" dirty="0" smtClean="0"/>
              <a:t>“</a:t>
            </a:r>
            <a:r>
              <a:rPr lang="en-US" sz="4400" i="1" dirty="0"/>
              <a:t>Alone we can do so little; </a:t>
            </a: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 smtClean="0"/>
              <a:t>together </a:t>
            </a:r>
            <a:r>
              <a:rPr lang="en-US" sz="4400" i="1" dirty="0"/>
              <a:t>we can do so </a:t>
            </a:r>
            <a:r>
              <a:rPr lang="en-US" sz="4400" i="1" dirty="0" smtClean="0"/>
              <a:t>much</a:t>
            </a:r>
            <a:r>
              <a:rPr lang="en-US" sz="4400" dirty="0" smtClean="0"/>
              <a:t>”</a:t>
            </a:r>
          </a:p>
          <a:p>
            <a:pPr marL="0" indent="0" algn="ctr">
              <a:buNone/>
            </a:pPr>
            <a:r>
              <a:rPr lang="en-US" sz="3000" dirty="0" smtClean="0"/>
              <a:t>(Hellen Keller)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72419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KUNCI KESUKSESAN:</a:t>
            </a:r>
            <a:br>
              <a:rPr lang="en-US" dirty="0"/>
            </a:br>
            <a:r>
              <a:rPr lang="en-US" dirty="0"/>
              <a:t>KERJASAMA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research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dilauching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i="1" dirty="0" smtClean="0"/>
              <a:t>Intelligent </a:t>
            </a:r>
            <a:r>
              <a:rPr lang="en-US" i="1" dirty="0"/>
              <a:t>System and Robotics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Cerdas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Robotika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Cerdas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Robotika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 err="1"/>
              <a:t>salah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divisi</a:t>
            </a:r>
            <a:r>
              <a:rPr lang="en-US" b="1" dirty="0"/>
              <a:t> di Center for Development of Advance Science and </a:t>
            </a:r>
            <a:r>
              <a:rPr lang="en-US" b="1" dirty="0" err="1"/>
              <a:t>Technlogy</a:t>
            </a:r>
            <a:r>
              <a:rPr lang="en-US" b="1" dirty="0"/>
              <a:t> (CDSAT) </a:t>
            </a:r>
            <a:r>
              <a:rPr lang="en-US" b="1" dirty="0" err="1"/>
              <a:t>Universitas</a:t>
            </a:r>
            <a:r>
              <a:rPr lang="en-US" b="1" dirty="0"/>
              <a:t> </a:t>
            </a:r>
            <a:r>
              <a:rPr lang="en-US" b="1" dirty="0" err="1"/>
              <a:t>Jember</a:t>
            </a:r>
            <a:r>
              <a:rPr lang="en-US" b="1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inernal</a:t>
            </a:r>
            <a:r>
              <a:rPr lang="en-US" dirty="0"/>
              <a:t> yang </a:t>
            </a:r>
            <a:r>
              <a:rPr lang="en-US" dirty="0" err="1"/>
              <a:t>dipimpin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Prof. </a:t>
            </a:r>
            <a:r>
              <a:rPr lang="en-US" dirty="0" err="1"/>
              <a:t>Bambang</a:t>
            </a:r>
            <a:r>
              <a:rPr lang="en-US" dirty="0"/>
              <a:t> </a:t>
            </a:r>
            <a:r>
              <a:rPr lang="en-US" dirty="0" err="1" smtClean="0"/>
              <a:t>Sugiharto</a:t>
            </a:r>
            <a:r>
              <a:rPr lang="en-US" dirty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Member: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Elektro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,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Kimia </a:t>
            </a:r>
            <a:r>
              <a:rPr lang="en-US" dirty="0" err="1"/>
              <a:t>Komputasi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268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 smtClean="0"/>
              <a:t>TERIMA KASIH</a:t>
            </a:r>
          </a:p>
          <a:p>
            <a:pPr marL="0" indent="0" algn="ctr">
              <a:buNone/>
            </a:pPr>
            <a:r>
              <a:rPr lang="en-US" sz="3000" dirty="0" smtClean="0"/>
              <a:t>KUNJUNGI KAMI DI:</a:t>
            </a:r>
          </a:p>
          <a:p>
            <a:pPr marL="0" indent="0" algn="ctr">
              <a:buNone/>
            </a:pPr>
            <a:r>
              <a:rPr lang="en-US" sz="3000" dirty="0" smtClean="0">
                <a:hlinkClick r:id="rId2"/>
              </a:rPr>
              <a:t>http://khairulanam.com</a:t>
            </a:r>
            <a:endParaRPr lang="en-US" sz="3000" dirty="0" smtClean="0"/>
          </a:p>
          <a:p>
            <a:pPr marL="0" indent="0" algn="ctr">
              <a:buNone/>
            </a:pPr>
            <a:r>
              <a:rPr lang="en-US" sz="3000" dirty="0" smtClean="0">
                <a:hlinkClick r:id="rId3"/>
              </a:rPr>
              <a:t>http://khairul.web.unej.ac.id</a:t>
            </a:r>
            <a:endParaRPr lang="en-US" sz="30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85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3822" y="3180278"/>
            <a:ext cx="47163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SEJARAH</a:t>
            </a:r>
            <a:endParaRPr lang="en-US" sz="7200" b="0" cap="none" spc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017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</a:t>
            </a:r>
            <a:r>
              <a:rPr lang="en-US" dirty="0" err="1" smtClean="0"/>
              <a:t>turing</a:t>
            </a:r>
            <a:r>
              <a:rPr lang="en-US" dirty="0" smtClean="0"/>
              <a:t> (1950)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152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6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348" y="764373"/>
            <a:ext cx="7660292" cy="1293028"/>
          </a:xfrm>
        </p:spPr>
        <p:txBody>
          <a:bodyPr/>
          <a:lstStyle/>
          <a:p>
            <a:r>
              <a:rPr lang="en-US" dirty="0" err="1" smtClean="0"/>
              <a:t>KOMputer</a:t>
            </a:r>
            <a:r>
              <a:rPr lang="en-US" dirty="0" smtClean="0"/>
              <a:t> Alan </a:t>
            </a:r>
            <a:r>
              <a:rPr lang="en-US" dirty="0" err="1" smtClean="0"/>
              <a:t>turing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2295798"/>
            <a:ext cx="7956550" cy="3866604"/>
          </a:xfrm>
        </p:spPr>
      </p:pic>
      <p:sp>
        <p:nvSpPr>
          <p:cNvPr id="5" name="TextBox 4"/>
          <p:cNvSpPr txBox="1"/>
          <p:nvPr/>
        </p:nvSpPr>
        <p:spPr>
          <a:xfrm>
            <a:off x="593725" y="6488668"/>
            <a:ext cx="847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http://</a:t>
            </a:r>
            <a:r>
              <a:rPr lang="en-US" dirty="0" err="1"/>
              <a:t>cdn.wccftech.com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-content/uploads/2016/09/alan-turing-1140x554.jpg</a:t>
            </a:r>
          </a:p>
        </p:txBody>
      </p:sp>
    </p:spTree>
    <p:extLst>
      <p:ext uri="{BB962C8B-B14F-4D97-AF65-F5344CB8AC3E}">
        <p14:creationId xmlns:p14="http://schemas.microsoft.com/office/powerpoint/2010/main" val="1423556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348" y="501326"/>
            <a:ext cx="7660292" cy="1293028"/>
          </a:xfrm>
        </p:spPr>
        <p:txBody>
          <a:bodyPr>
            <a:normAutofit/>
          </a:bodyPr>
          <a:lstStyle/>
          <a:p>
            <a:r>
              <a:rPr lang="en-US" sz="3500" dirty="0"/>
              <a:t>Warren </a:t>
            </a:r>
            <a:r>
              <a:rPr lang="en-US" sz="3500" dirty="0" smtClean="0"/>
              <a:t>McCulloch- 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 smtClean="0"/>
              <a:t>Walter Pits (1943) </a:t>
            </a:r>
            <a:endParaRPr lang="en-US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0" y="1634660"/>
            <a:ext cx="6594171" cy="5223340"/>
          </a:xfrm>
        </p:spPr>
      </p:pic>
    </p:spTree>
    <p:extLst>
      <p:ext uri="{BB962C8B-B14F-4D97-AF65-F5344CB8AC3E}">
        <p14:creationId xmlns:p14="http://schemas.microsoft.com/office/powerpoint/2010/main" val="117910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5" y="4368218"/>
            <a:ext cx="4501454" cy="213628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348" y="501326"/>
            <a:ext cx="7660292" cy="129302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MODEL McCulloch- Pits</a:t>
            </a:r>
            <a:endParaRPr lang="en-US" sz="3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5" y="1794354"/>
            <a:ext cx="4518897" cy="2436660"/>
          </a:xfrm>
          <a:prstGeom prst="rect">
            <a:avLst/>
          </a:prstGeom>
        </p:spPr>
      </p:pic>
      <p:sp>
        <p:nvSpPr>
          <p:cNvPr id="8" name="Left Arrow Callout 7"/>
          <p:cNvSpPr/>
          <p:nvPr/>
        </p:nvSpPr>
        <p:spPr>
          <a:xfrm>
            <a:off x="5310161" y="2555484"/>
            <a:ext cx="2517731" cy="914400"/>
          </a:xfrm>
          <a:prstGeom prst="leftArrowCallout">
            <a:avLst>
              <a:gd name="adj1" fmla="val 16440"/>
              <a:gd name="adj2" fmla="val 25000"/>
              <a:gd name="adj3" fmla="val 19520"/>
              <a:gd name="adj4" fmla="val 7492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BIOLOGIS</a:t>
            </a:r>
            <a:endParaRPr lang="en-US"/>
          </a:p>
        </p:txBody>
      </p:sp>
      <p:sp>
        <p:nvSpPr>
          <p:cNvPr id="9" name="Left Arrow Callout 8"/>
          <p:cNvSpPr/>
          <p:nvPr/>
        </p:nvSpPr>
        <p:spPr>
          <a:xfrm>
            <a:off x="5310161" y="4837308"/>
            <a:ext cx="2517731" cy="914400"/>
          </a:xfrm>
          <a:prstGeom prst="leftArrowCallout">
            <a:avLst>
              <a:gd name="adj1" fmla="val 16440"/>
              <a:gd name="adj2" fmla="val 25000"/>
              <a:gd name="adj3" fmla="val 19520"/>
              <a:gd name="adj4" fmla="val 7492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TIRUAN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59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Marvin </a:t>
            </a:r>
            <a:r>
              <a:rPr lang="en-US" dirty="0" err="1"/>
              <a:t>Mincsky</a:t>
            </a:r>
            <a:r>
              <a:rPr lang="en-US" dirty="0"/>
              <a:t> </a:t>
            </a:r>
            <a:r>
              <a:rPr lang="en-US" dirty="0" smtClean="0"/>
              <a:t>-Dean Edmonds (1950)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" y="2517438"/>
            <a:ext cx="7664260" cy="3508794"/>
          </a:xfrm>
        </p:spPr>
      </p:pic>
      <p:sp>
        <p:nvSpPr>
          <p:cNvPr id="5" name="TextBox 4"/>
          <p:cNvSpPr txBox="1"/>
          <p:nvPr/>
        </p:nvSpPr>
        <p:spPr>
          <a:xfrm>
            <a:off x="187702" y="6344231"/>
            <a:ext cx="895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cyberneticzoo.com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-content/uploads/Minsky-Papert-71-cSolomon-x640.jpg</a:t>
            </a:r>
          </a:p>
        </p:txBody>
      </p:sp>
    </p:spTree>
    <p:extLst>
      <p:ext uri="{BB962C8B-B14F-4D97-AF65-F5344CB8AC3E}">
        <p14:creationId xmlns:p14="http://schemas.microsoft.com/office/powerpoint/2010/main" val="1026705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432</TotalTime>
  <Words>316</Words>
  <Application>Microsoft Macintosh PowerPoint</Application>
  <PresentationFormat>On-screen Show (4:3)</PresentationFormat>
  <Paragraphs>86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Century Schoolbook</vt:lpstr>
      <vt:lpstr>Mangal</vt:lpstr>
      <vt:lpstr>Times New Roman</vt:lpstr>
      <vt:lpstr>Wingdings</vt:lpstr>
      <vt:lpstr>Arial</vt:lpstr>
      <vt:lpstr>Vapor Trail</vt:lpstr>
      <vt:lpstr>Artificial Intelligence (Kecerdasan buatan): Sejarah dan aplikasinya </vt:lpstr>
      <vt:lpstr>PowerPoint Presentation</vt:lpstr>
      <vt:lpstr>PowerPoint Presentation</vt:lpstr>
      <vt:lpstr>PowerPoint Presentation</vt:lpstr>
      <vt:lpstr>Alan turing (1950)</vt:lpstr>
      <vt:lpstr>KOMputer Alan turing</vt:lpstr>
      <vt:lpstr>Warren McCulloch-  Walter Pits (1943) </vt:lpstr>
      <vt:lpstr>MODEL McCulloch- Pits</vt:lpstr>
      <vt:lpstr>Marvin Mincsky -Dean Edmonds (1950)</vt:lpstr>
      <vt:lpstr>Kelahiran Ai (1956)</vt:lpstr>
      <vt:lpstr>PowerPoint Presentation</vt:lpstr>
      <vt:lpstr>PowerPoint Presentation</vt:lpstr>
      <vt:lpstr>PowerPoint Presentation</vt:lpstr>
      <vt:lpstr>PowerPoint Presentation</vt:lpstr>
      <vt:lpstr>ROBOTIKA</vt:lpstr>
      <vt:lpstr>MEDIS</vt:lpstr>
      <vt:lpstr>pertanian</vt:lpstr>
      <vt:lpstr>pangan</vt:lpstr>
      <vt:lpstr>ekonomi</vt:lpstr>
      <vt:lpstr>PowerPoint Presentation</vt:lpstr>
      <vt:lpstr>ROBOT BELAJAR</vt:lpstr>
      <vt:lpstr>ROBOT BELAJAR</vt:lpstr>
      <vt:lpstr>ROBOT BELAJAR</vt:lpstr>
      <vt:lpstr> deteksi dini Malignan melanoma</vt:lpstr>
      <vt:lpstr>Deteksi keinginan manusia</vt:lpstr>
      <vt:lpstr>PowerPoint Presentation</vt:lpstr>
      <vt:lpstr>Sangat menjanjikan</vt:lpstr>
      <vt:lpstr>SYARATNYA?</vt:lpstr>
      <vt:lpstr>KUNCI KESUKSESAN: KERJASAMA</vt:lpstr>
      <vt:lpstr>KUNCI KESUKSESAN: KERJASAMA</vt:lpstr>
      <vt:lpstr>KUNCI KESUKSESAN: KERJASAMA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 (KECERDASAN BUATAN): SEJARAH DAN APLIKASINYA </dc:title>
  <dc:creator>Khairul Anam</dc:creator>
  <cp:lastModifiedBy>Khairul Anam</cp:lastModifiedBy>
  <cp:revision>68</cp:revision>
  <dcterms:created xsi:type="dcterms:W3CDTF">2016-11-09T14:16:04Z</dcterms:created>
  <dcterms:modified xsi:type="dcterms:W3CDTF">2016-11-09T23:20:45Z</dcterms:modified>
</cp:coreProperties>
</file>