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  <p:sldId id="268" r:id="rId13"/>
    <p:sldId id="271" r:id="rId14"/>
    <p:sldId id="272" r:id="rId15"/>
    <p:sldId id="273" r:id="rId16"/>
    <p:sldId id="275" r:id="rId17"/>
    <p:sldId id="269" r:id="rId18"/>
    <p:sldId id="274" r:id="rId19"/>
    <p:sldId id="276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5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BBC31-4E7E-4021-A08E-71B32C164C1A}" type="datetimeFigureOut">
              <a:rPr lang="id-ID" smtClean="0"/>
              <a:t>2/18/2016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B1CEF-77BA-4216-B65C-107FFDA2C1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03363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AF876-2E62-4E51-896F-2D7CD3B572EA}" type="datetimeFigureOut">
              <a:rPr lang="id-ID" smtClean="0"/>
              <a:t>2/18/2016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9A03-14BD-4819-8D5A-FA463110E9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19598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221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Mahmud Ghaznawie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Hasanuddin</a:t>
            </a:r>
            <a:endParaRPr lang="en-US" dirty="0" smtClean="0"/>
          </a:p>
          <a:p>
            <a:r>
              <a:rPr lang="en-US" dirty="0" smtClean="0"/>
              <a:t>Makassar,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 smtClean="0"/>
              <a:t>kepulauan</a:t>
            </a:r>
            <a:r>
              <a:rPr lang="en-US" sz="3600" dirty="0" smtClean="0"/>
              <a:t> (</a:t>
            </a:r>
            <a:r>
              <a:rPr lang="en-US" sz="2400" dirty="0" err="1" smtClean="0"/>
              <a:t>lanjut</a:t>
            </a:r>
            <a:r>
              <a:rPr lang="en-US" sz="24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</a:t>
            </a:r>
            <a:r>
              <a:rPr lang="en-US" dirty="0" err="1" smtClean="0"/>
              <a:t>bersih</a:t>
            </a:r>
            <a:endParaRPr lang="en-US" dirty="0" smtClean="0"/>
          </a:p>
          <a:p>
            <a:pPr lvl="1"/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endParaRPr lang="en-US" dirty="0" smtClean="0"/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&amp; </a:t>
            </a:r>
            <a:r>
              <a:rPr lang="en-US" dirty="0" err="1" smtClean="0"/>
              <a:t>cuaca</a:t>
            </a:r>
            <a:endParaRPr lang="en-US" dirty="0" smtClean="0"/>
          </a:p>
          <a:p>
            <a:pPr lvl="1"/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pPr lvl="1"/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: obat2an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95222"/>
            <a:ext cx="7583487" cy="1044388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ide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KesMas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Berbagai Faktor Perilaku Masyarakat yang Mempengeruhi </a:t>
            </a:r>
            <a:r>
              <a:rPr lang="en-ID" dirty="0"/>
              <a:t>Pencegahan Penyakit </a:t>
            </a:r>
            <a:r>
              <a:rPr lang="en-ID" dirty="0" smtClean="0"/>
              <a:t>DHF</a:t>
            </a:r>
            <a:endParaRPr lang="en-US" dirty="0" smtClean="0"/>
          </a:p>
          <a:p>
            <a:r>
              <a:rPr lang="en-ID" u="sng" dirty="0" smtClean="0"/>
              <a:t>Efektifitas Strategi </a:t>
            </a:r>
            <a:r>
              <a:rPr lang="en-ID" u="sng" dirty="0"/>
              <a:t>DOTS terhadap Kepatuhan Berobat Pasien </a:t>
            </a:r>
            <a:r>
              <a:rPr lang="en-ID" u="sng" dirty="0" smtClean="0"/>
              <a:t>TBC</a:t>
            </a:r>
          </a:p>
          <a:p>
            <a:r>
              <a:rPr lang="en-ID" dirty="0"/>
              <a:t>Hubungan Sumber Penular Serumah Dengan Kejadian Penyakit TB Paru BTA + (</a:t>
            </a:r>
            <a:r>
              <a:rPr lang="en-ID" i="1" dirty="0"/>
              <a:t>lepra</a:t>
            </a:r>
            <a:r>
              <a:rPr lang="en-ID" dirty="0" smtClean="0"/>
              <a:t>)</a:t>
            </a:r>
          </a:p>
          <a:p>
            <a:r>
              <a:rPr lang="en-ID" dirty="0" smtClean="0"/>
              <a:t>Pengaruh Timing Fogging Terhadap Kejadian Demam Berdarah</a:t>
            </a:r>
          </a:p>
          <a:p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Hubungan </a:t>
            </a:r>
            <a:r>
              <a:rPr lang="en-ID" dirty="0"/>
              <a:t>Status Gizi dengan Perkembangan </a:t>
            </a:r>
            <a:r>
              <a:rPr lang="en-ID" dirty="0" smtClean="0"/>
              <a:t>Anak</a:t>
            </a:r>
          </a:p>
          <a:p>
            <a:r>
              <a:rPr lang="en-ID" dirty="0" smtClean="0"/>
              <a:t>Pengaruh Pemberian Susu Berkalsium Tinggi Terhadap Kadar Kalsium Darah dan Kepadatan Tulang (</a:t>
            </a:r>
            <a:r>
              <a:rPr lang="en-ID" i="1" dirty="0" smtClean="0"/>
              <a:t>usia, jenis kelamin</a:t>
            </a:r>
            <a:r>
              <a:rPr lang="en-ID" dirty="0" smtClean="0"/>
              <a:t>)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Vitamin A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Protein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Lama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 smtClean="0"/>
              <a:t>Hubungan Karakteristik Pasien dengan Tingkat Kepuasan Pelayanan Poliklinik Umum di RS </a:t>
            </a:r>
            <a:r>
              <a:rPr lang="en-US" dirty="0" smtClean="0"/>
              <a:t>(</a:t>
            </a:r>
            <a:r>
              <a:rPr lang="en-US" i="1" dirty="0" err="1" smtClean="0"/>
              <a:t>swasta</a:t>
            </a:r>
            <a:r>
              <a:rPr lang="en-US" i="1" dirty="0" smtClean="0"/>
              <a:t>, </a:t>
            </a:r>
            <a:r>
              <a:rPr lang="en-US" i="1" dirty="0" err="1" smtClean="0"/>
              <a:t>negeri</a:t>
            </a:r>
            <a:r>
              <a:rPr lang="en-US" dirty="0" smtClean="0"/>
              <a:t>)</a:t>
            </a:r>
          </a:p>
          <a:p>
            <a:r>
              <a:rPr lang="en-ID" dirty="0" smtClean="0"/>
              <a:t>Hubungan Karakteristik Perawat dengan Tingkat Kepuasan Kerja Terhadap Gaya Kepemimpinan Manajerial</a:t>
            </a:r>
          </a:p>
          <a:p>
            <a:r>
              <a:rPr lang="en-ID" dirty="0" smtClean="0"/>
              <a:t>Tingkat Kepuasan Pasien Perusahaan dan Pasien Pribadi Terhadap Mutu Pelayanan di RS (</a:t>
            </a:r>
            <a:r>
              <a:rPr lang="en-ID" i="1" dirty="0" smtClean="0"/>
              <a:t>swasta, negeri</a:t>
            </a:r>
            <a:r>
              <a:rPr lang="en-ID" dirty="0" smtClean="0"/>
              <a:t>)</a:t>
            </a:r>
          </a:p>
          <a:p>
            <a:r>
              <a:rPr lang="en-ID" dirty="0" smtClean="0"/>
              <a:t>Pengembangan SIM Terpadu di Puskesmas</a:t>
            </a:r>
          </a:p>
          <a:p>
            <a:r>
              <a:rPr lang="en-ID" dirty="0" smtClean="0"/>
              <a:t>Analisis Pemeliharan Peralatan Kesehatan di RS </a:t>
            </a:r>
            <a:r>
              <a:rPr lang="en-US" dirty="0" smtClean="0"/>
              <a:t>(</a:t>
            </a:r>
            <a:r>
              <a:rPr lang="en-US" i="1" dirty="0" err="1" smtClean="0"/>
              <a:t>swasta</a:t>
            </a:r>
            <a:r>
              <a:rPr lang="en-US" i="1" dirty="0" smtClean="0"/>
              <a:t>, </a:t>
            </a:r>
            <a:r>
              <a:rPr lang="en-US" i="1" dirty="0" err="1" smtClean="0"/>
              <a:t>negeri</a:t>
            </a:r>
            <a:r>
              <a:rPr lang="en-US" dirty="0" smtClean="0"/>
              <a:t>)</a:t>
            </a: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8633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Pengaruh Pre-menstrual Syndrome Terhadap Produktivitas Tenaga Kerja Wanita (</a:t>
            </a:r>
            <a:r>
              <a:rPr lang="en-ID" i="1" dirty="0" smtClean="0"/>
              <a:t>pabrik, kantor, dll.</a:t>
            </a:r>
            <a:r>
              <a:rPr lang="en-ID" dirty="0" smtClean="0"/>
              <a:t>)</a:t>
            </a:r>
          </a:p>
          <a:p>
            <a:r>
              <a:rPr lang="en-ID" dirty="0" smtClean="0"/>
              <a:t>Pengaruh Shift Kerja Terhadap Tingkat Stres Tenaga Kerja (</a:t>
            </a:r>
            <a:r>
              <a:rPr lang="en-ID" i="1" dirty="0" smtClean="0"/>
              <a:t>pabrik/industri</a:t>
            </a:r>
            <a:r>
              <a:rPr lang="en-ID" dirty="0" smtClean="0"/>
              <a:t>)</a:t>
            </a:r>
          </a:p>
          <a:p>
            <a:r>
              <a:rPr lang="en-ID" dirty="0" smtClean="0"/>
              <a:t>Upaya Pencegahan Penyakit Akibat Kerja di Tempat Pembuangan Sampah Akhir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Master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KesMas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menelitian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menggugurkan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Balitbankes</a:t>
            </a:r>
            <a:r>
              <a:rPr lang="en-US" dirty="0"/>
              <a:t> </a:t>
            </a:r>
            <a:r>
              <a:rPr lang="en-US" dirty="0" smtClean="0"/>
              <a:t>Daerah</a:t>
            </a:r>
          </a:p>
          <a:p>
            <a:r>
              <a:rPr lang="en-US" dirty="0" err="1" smtClean="0"/>
              <a:t>Unej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penghasil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smtClean="0"/>
              <a:t>Modal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endParaRPr lang="en-US" dirty="0" smtClean="0"/>
          </a:p>
          <a:p>
            <a:r>
              <a:rPr lang="en-US" dirty="0" smtClean="0"/>
              <a:t>Road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KesMas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berbasis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kebutuhan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lokal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 </a:t>
            </a:r>
            <a:r>
              <a:rPr lang="en-US" dirty="0" err="1" smtClean="0"/>
              <a:t>sebagai</a:t>
            </a:r>
            <a:r>
              <a:rPr lang="en-US" dirty="0" smtClean="0"/>
              <a:t> “think tank”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lvl="1"/>
            <a:r>
              <a:rPr lang="en-US" dirty="0" smtClean="0"/>
              <a:t>DHF</a:t>
            </a:r>
          </a:p>
          <a:p>
            <a:pPr lvl="1"/>
            <a:r>
              <a:rPr lang="en-US" dirty="0" smtClean="0"/>
              <a:t>Malaria</a:t>
            </a:r>
          </a:p>
          <a:p>
            <a:pPr lvl="1"/>
            <a:r>
              <a:rPr lang="en-US" dirty="0" smtClean="0"/>
              <a:t>TBC,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Balitbankes</a:t>
            </a:r>
            <a:r>
              <a:rPr lang="en-US" dirty="0" smtClean="0"/>
              <a:t> Daerah</a:t>
            </a:r>
          </a:p>
          <a:p>
            <a:pPr lvl="1"/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real battle field: </a:t>
            </a:r>
            <a:r>
              <a:rPr lang="en-US" dirty="0" err="1" smtClean="0">
                <a:sym typeface="Wingdings"/>
              </a:rPr>
              <a:t>kabupaten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kota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Peran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penting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Bupati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Penting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adanya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profesionalisme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Peraturan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berbasis</a:t>
            </a:r>
            <a:r>
              <a:rPr lang="en-US" dirty="0" smtClean="0">
                <a:sym typeface="Wingdings"/>
              </a:rPr>
              <a:t> evidence</a:t>
            </a:r>
          </a:p>
          <a:p>
            <a:r>
              <a:rPr lang="en-US" dirty="0" smtClean="0">
                <a:sym typeface="Wingdings"/>
              </a:rPr>
              <a:t>PT </a:t>
            </a:r>
            <a:r>
              <a:rPr lang="en-US" dirty="0" err="1" smtClean="0">
                <a:sym typeface="Wingdings"/>
              </a:rPr>
              <a:t>relatif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netral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bebas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politik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Konsep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dihasilkan</a:t>
            </a:r>
            <a:r>
              <a:rPr lang="en-US" dirty="0" smtClean="0">
                <a:sym typeface="Wingdings"/>
              </a:rPr>
              <a:t> sustainable, </a:t>
            </a:r>
            <a:r>
              <a:rPr lang="en-US" dirty="0" err="1" smtClean="0">
                <a:sym typeface="Wingdings"/>
              </a:rPr>
              <a:t>tidak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tergantung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pejabatnya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PT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Balitbangkes</a:t>
            </a:r>
            <a:r>
              <a:rPr lang="en-US" dirty="0" smtClean="0"/>
              <a:t> Daerah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Road Map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KesMas</a:t>
            </a:r>
            <a:r>
              <a:rPr lang="en-US" dirty="0" smtClean="0"/>
              <a:t> di PT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InsyaAllah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Unej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menjadi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solusi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bagi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daerahnya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0514" y="2967335"/>
            <a:ext cx="5262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Selamat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belajar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78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Beda </a:t>
            </a:r>
            <a:r>
              <a:rPr lang="en-US" dirty="0" err="1" smtClean="0"/>
              <a:t>penelitian</a:t>
            </a:r>
            <a:r>
              <a:rPr lang="en-US" dirty="0" smtClean="0"/>
              <a:t> S1, S2 </a:t>
            </a:r>
            <a:r>
              <a:rPr lang="en-US" dirty="0" err="1" smtClean="0"/>
              <a:t>dan</a:t>
            </a:r>
            <a:r>
              <a:rPr lang="en-US" dirty="0" smtClean="0"/>
              <a:t> 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Strata 1 (</a:t>
            </a:r>
            <a:r>
              <a:rPr lang="en-US" dirty="0" err="1" smtClean="0"/>
              <a:t>skripsi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sekunder</a:t>
            </a:r>
            <a:r>
              <a:rPr lang="en-US" dirty="0" smtClean="0"/>
              <a:t>/primer</a:t>
            </a:r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r>
              <a:rPr lang="en-US" dirty="0" smtClean="0"/>
              <a:t>Strata 2 (Master - </a:t>
            </a:r>
            <a:r>
              <a:rPr lang="en-US" dirty="0" err="1" smtClean="0"/>
              <a:t>tesis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primer</a:t>
            </a:r>
          </a:p>
          <a:p>
            <a:pPr lvl="1"/>
            <a:r>
              <a:rPr lang="en-US" dirty="0" smtClean="0"/>
              <a:t>Ada 2 model:</a:t>
            </a:r>
          </a:p>
          <a:p>
            <a:pPr lvl="2"/>
            <a:r>
              <a:rPr lang="en-US" dirty="0" smtClean="0"/>
              <a:t>By course: </a:t>
            </a:r>
            <a:r>
              <a:rPr lang="en-US" dirty="0" err="1" smtClean="0"/>
              <a:t>kuliah</a:t>
            </a:r>
            <a:r>
              <a:rPr lang="en-US" dirty="0" smtClean="0"/>
              <a:t> +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2"/>
            <a:r>
              <a:rPr lang="en-US" dirty="0" smtClean="0"/>
              <a:t>By research: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(updating) +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3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Mastering the techniques in science</a:t>
            </a:r>
          </a:p>
          <a:p>
            <a:pPr lvl="1"/>
            <a:r>
              <a:rPr lang="en-US" dirty="0" smtClean="0">
                <a:sym typeface="Wingdings"/>
              </a:rPr>
              <a:t>By course: </a:t>
            </a:r>
            <a:r>
              <a:rPr lang="en-US" dirty="0" err="1" smtClean="0">
                <a:sym typeface="Wingdings"/>
              </a:rPr>
              <a:t>mendalami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satu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bidang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ilmu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Strata 3 (</a:t>
            </a:r>
            <a:r>
              <a:rPr lang="en-US" dirty="0" err="1" smtClean="0"/>
              <a:t>Doktor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disertasi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lvl="1"/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pPr lvl="1"/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 smtClean="0"/>
          </a:p>
          <a:p>
            <a:pPr lvl="1"/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/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Top-down</a:t>
            </a:r>
          </a:p>
          <a:p>
            <a:pPr marL="626400" lvl="1" indent="-342000"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mirip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analisis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dampak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lingkungan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bidang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kesehatan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misal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analisis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akibat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kebakaran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hutan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analisis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akibat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globalisasi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dll</a:t>
            </a:r>
            <a:r>
              <a:rPr lang="en-US" dirty="0" smtClean="0">
                <a:sym typeface="Wingdings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Bottom up</a:t>
            </a:r>
          </a:p>
          <a:p>
            <a:pPr marL="627300" indent="-342900">
              <a:spcBef>
                <a:spcPts val="600"/>
              </a:spcBef>
              <a:buFont typeface="Wingdings" charset="0"/>
              <a:buChar char="à"/>
            </a:pPr>
            <a:r>
              <a:rPr lang="en-US" sz="2000" dirty="0" err="1" smtClean="0">
                <a:sym typeface="Wingdings"/>
              </a:rPr>
              <a:t>Memprediksi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berdasar</a:t>
            </a:r>
            <a:r>
              <a:rPr lang="en-US" sz="2000" dirty="0" smtClean="0">
                <a:sym typeface="Wingdings"/>
              </a:rPr>
              <a:t> trend </a:t>
            </a:r>
            <a:r>
              <a:rPr lang="en-US" sz="2000" dirty="0" err="1" smtClean="0">
                <a:sym typeface="Wingdings"/>
              </a:rPr>
              <a:t>terkini</a:t>
            </a:r>
            <a:r>
              <a:rPr lang="en-US" sz="2000" dirty="0" smtClean="0">
                <a:sym typeface="Wingdings"/>
              </a:rPr>
              <a:t> (</a:t>
            </a:r>
            <a:r>
              <a:rPr lang="en-US" sz="2000" dirty="0" err="1" smtClean="0">
                <a:sym typeface="Wingdings"/>
              </a:rPr>
              <a:t>misal</a:t>
            </a:r>
            <a:r>
              <a:rPr lang="en-US" sz="2000" dirty="0" smtClean="0">
                <a:sym typeface="Wingdings"/>
              </a:rPr>
              <a:t>: </a:t>
            </a:r>
            <a:r>
              <a:rPr lang="en-US" sz="2000" dirty="0" err="1" smtClean="0">
                <a:sym typeface="Wingdings"/>
              </a:rPr>
              <a:t>suhu</a:t>
            </a:r>
            <a:r>
              <a:rPr lang="en-US" sz="2000" dirty="0" smtClean="0">
                <a:sym typeface="Wingdings"/>
              </a:rPr>
              <a:t> global </a:t>
            </a:r>
            <a:r>
              <a:rPr lang="en-US" sz="2000" dirty="0" err="1" smtClean="0">
                <a:sym typeface="Wingdings"/>
              </a:rPr>
              <a:t>thn</a:t>
            </a:r>
            <a:r>
              <a:rPr lang="en-US" sz="2000" dirty="0" smtClean="0">
                <a:sym typeface="Wingdings"/>
              </a:rPr>
              <a:t> 2050, </a:t>
            </a:r>
            <a:r>
              <a:rPr lang="en-US" sz="2000" dirty="0" err="1" smtClean="0">
                <a:sym typeface="Wingdings"/>
              </a:rPr>
              <a:t>kejadian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penyakit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tertentu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 err="1" smtClean="0">
                <a:sym typeface="Wingdings"/>
              </a:rPr>
              <a:t>urbanisasi</a:t>
            </a:r>
            <a:r>
              <a:rPr lang="en-US" sz="2000" dirty="0" smtClean="0">
                <a:sym typeface="Wingdings"/>
              </a:rPr>
              <a:t>, KB, </a:t>
            </a:r>
            <a:r>
              <a:rPr lang="en-US" sz="2000" dirty="0" err="1" smtClean="0">
                <a:sym typeface="Wingdings"/>
              </a:rPr>
              <a:t>demografi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 err="1" smtClean="0">
                <a:sym typeface="Wingdings"/>
              </a:rPr>
              <a:t>dll</a:t>
            </a:r>
            <a:r>
              <a:rPr lang="en-US" sz="2000" dirty="0" smtClean="0">
                <a:sym typeface="Wingdings"/>
              </a:rPr>
              <a:t>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ym typeface="Wingdings"/>
              </a:rPr>
              <a:t>Scanning</a:t>
            </a:r>
          </a:p>
          <a:p>
            <a:pPr marL="612900" indent="-342900">
              <a:spcBef>
                <a:spcPts val="600"/>
              </a:spcBef>
              <a:buFont typeface="Wingdings" charset="0"/>
              <a:buChar char="à"/>
            </a:pPr>
            <a:r>
              <a:rPr lang="en-US" sz="2000" dirty="0" err="1" smtClean="0">
                <a:sym typeface="Wingdings"/>
              </a:rPr>
              <a:t>Memprediksi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berdasar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kepustakaan</a:t>
            </a:r>
            <a:r>
              <a:rPr lang="en-US" sz="2000" dirty="0" smtClean="0">
                <a:sym typeface="Wingdings"/>
              </a:rPr>
              <a:t> </a:t>
            </a:r>
          </a:p>
          <a:p>
            <a:pPr marL="270000" indent="0">
              <a:buNone/>
            </a:pP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4112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globalisasi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: </a:t>
            </a:r>
            <a:r>
              <a:rPr lang="en-US" dirty="0" err="1" smtClean="0"/>
              <a:t>harga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beaya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&amp;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: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SARS, flue </a:t>
            </a:r>
            <a:r>
              <a:rPr lang="en-US" dirty="0" err="1" smtClean="0"/>
              <a:t>burung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), </a:t>
            </a:r>
            <a:r>
              <a:rPr lang="en-US" dirty="0" err="1" smtClean="0"/>
              <a:t>imigran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(HIV-AIDS, polio, TBC,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ym typeface="Wingdings"/>
              </a:rPr>
              <a:t>Riset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Profesi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penelitian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transnasional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keluarnya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sampel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jaringan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tubuh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arus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masuk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dokter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asing</a:t>
            </a:r>
            <a:r>
              <a:rPr lang="en-US" dirty="0" smtClean="0">
                <a:sym typeface="Wingdings"/>
              </a:rPr>
              <a:t>, brain drain </a:t>
            </a:r>
            <a:r>
              <a:rPr lang="en-US" dirty="0" err="1" smtClean="0">
                <a:sym typeface="Wingdings"/>
              </a:rPr>
              <a:t>dokter</a:t>
            </a:r>
            <a:r>
              <a:rPr lang="en-US" dirty="0" smtClean="0">
                <a:sym typeface="Wingdings"/>
              </a:rPr>
              <a:t> Indonesia, </a:t>
            </a:r>
            <a:r>
              <a:rPr lang="en-US" dirty="0" err="1" smtClean="0">
                <a:sym typeface="Wingdings"/>
              </a:rPr>
              <a:t>dll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 SDM </a:t>
            </a:r>
            <a:r>
              <a:rPr lang="en-US" dirty="0" err="1" smtClean="0">
                <a:sym typeface="Wingdings"/>
              </a:rPr>
              <a:t>perlu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memiliki</a:t>
            </a:r>
            <a:r>
              <a:rPr lang="en-US" dirty="0" smtClean="0">
                <a:sym typeface="Wingdings"/>
              </a:rPr>
              <a:t> soft skill: </a:t>
            </a:r>
            <a:r>
              <a:rPr lang="en-US" dirty="0" err="1" smtClean="0">
                <a:sym typeface="Wingdings"/>
              </a:rPr>
              <a:t>komunikasi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bahasa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asing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teknologi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informasi</a:t>
            </a:r>
            <a:r>
              <a:rPr lang="en-US" dirty="0" smtClean="0">
                <a:sym typeface="Wingdings"/>
              </a:rPr>
              <a:t> (gadget)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pPr lvl="1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 smtClean="0"/>
          </a:p>
          <a:p>
            <a:pPr lvl="1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endParaRPr lang="en-US" dirty="0" smtClean="0"/>
          </a:p>
          <a:p>
            <a:pPr lvl="1"/>
            <a:r>
              <a:rPr lang="en-US" dirty="0" smtClean="0"/>
              <a:t>APBD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pPr lvl="1"/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: </a:t>
            </a:r>
            <a:r>
              <a:rPr lang="en-US" dirty="0" err="1" smtClean="0"/>
              <a:t>gunung</a:t>
            </a:r>
            <a:r>
              <a:rPr lang="en-US" dirty="0" smtClean="0"/>
              <a:t>, </a:t>
            </a:r>
            <a:r>
              <a:rPr lang="en-US" dirty="0" err="1" smtClean="0"/>
              <a:t>pantai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lvl="1"/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endParaRPr lang="en-US" dirty="0" smtClean="0"/>
          </a:p>
          <a:p>
            <a:pPr lvl="1"/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terputus</a:t>
            </a:r>
            <a:endParaRPr lang="en-US" dirty="0" smtClean="0"/>
          </a:p>
          <a:p>
            <a:pPr lvl="1"/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6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6-02-18 at 3.00.42 AM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r="3841"/>
          <a:stretch/>
        </p:blipFill>
        <p:spPr>
          <a:xfrm>
            <a:off x="190500" y="1358900"/>
            <a:ext cx="8788400" cy="4208463"/>
          </a:xfrm>
        </p:spPr>
      </p:pic>
    </p:spTree>
    <p:extLst>
      <p:ext uri="{BB962C8B-B14F-4D97-AF65-F5344CB8AC3E}">
        <p14:creationId xmlns:p14="http://schemas.microsoft.com/office/powerpoint/2010/main" val="17768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Kepulauan</a:t>
            </a: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endParaRPr lang="en-US" dirty="0" smtClean="0"/>
          </a:p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geologis</a:t>
            </a:r>
            <a:r>
              <a:rPr lang="en-US" dirty="0" smtClean="0"/>
              <a:t> (</a:t>
            </a:r>
            <a:r>
              <a:rPr lang="en-US" dirty="0" err="1" smtClean="0"/>
              <a:t>gunung</a:t>
            </a:r>
            <a:r>
              <a:rPr lang="en-US" dirty="0" smtClean="0"/>
              <a:t>, </a:t>
            </a:r>
            <a:r>
              <a:rPr lang="en-US" dirty="0" err="1" smtClean="0"/>
              <a:t>pantai</a:t>
            </a:r>
            <a:r>
              <a:rPr lang="en-US" dirty="0" smtClean="0"/>
              <a:t>/</a:t>
            </a:r>
            <a:r>
              <a:rPr lang="en-US" dirty="0" err="1" smtClean="0"/>
              <a:t>pesisir</a:t>
            </a:r>
            <a:r>
              <a:rPr lang="en-US" dirty="0" smtClean="0"/>
              <a:t>, </a:t>
            </a:r>
            <a:r>
              <a:rPr lang="en-US" dirty="0" err="1" smtClean="0"/>
              <a:t>hutan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smtClean="0"/>
              <a:t>Tanah </a:t>
            </a:r>
            <a:r>
              <a:rPr lang="en-US" dirty="0" err="1" smtClean="0"/>
              <a:t>berkapur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penyakit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ginjal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saluran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Malaria</a:t>
            </a:r>
          </a:p>
          <a:p>
            <a:pPr lvl="1"/>
            <a:r>
              <a:rPr lang="en-US" dirty="0" smtClean="0"/>
              <a:t>HIV-AIDS</a:t>
            </a:r>
          </a:p>
          <a:p>
            <a:pPr lvl="1"/>
            <a:r>
              <a:rPr lang="en-US" dirty="0" smtClean="0"/>
              <a:t>DHF</a:t>
            </a:r>
          </a:p>
          <a:p>
            <a:pPr lvl="1"/>
            <a:r>
              <a:rPr lang="en-US" dirty="0" err="1" smtClean="0"/>
              <a:t>Kusta</a:t>
            </a:r>
            <a:endParaRPr lang="en-US" dirty="0" smtClean="0"/>
          </a:p>
          <a:p>
            <a:r>
              <a:rPr lang="en-US" dirty="0" smtClean="0"/>
              <a:t>Non-</a:t>
            </a:r>
            <a:r>
              <a:rPr lang="en-US" dirty="0" err="1" smtClean="0"/>
              <a:t>infeksi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Kanker</a:t>
            </a:r>
            <a:endParaRPr lang="en-US" dirty="0" smtClean="0"/>
          </a:p>
          <a:p>
            <a:pPr lvl="1"/>
            <a:r>
              <a:rPr lang="en-US" dirty="0" err="1" smtClean="0"/>
              <a:t>Fraktur</a:t>
            </a:r>
            <a:endParaRPr lang="en-US" dirty="0" smtClean="0"/>
          </a:p>
          <a:p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nutrien</a:t>
            </a:r>
            <a:r>
              <a:rPr lang="en-US" dirty="0" smtClean="0"/>
              <a:t> (</a:t>
            </a:r>
            <a:r>
              <a:rPr lang="en-US" dirty="0" err="1" smtClean="0"/>
              <a:t>mikronutrien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Zink, </a:t>
            </a:r>
            <a:r>
              <a:rPr lang="en-US" dirty="0" err="1" smtClean="0"/>
              <a:t>yodium</a:t>
            </a:r>
            <a:r>
              <a:rPr lang="en-US" dirty="0" smtClean="0"/>
              <a:t>, vitamin,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729</TotalTime>
  <Words>697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Trebuchet MS</vt:lpstr>
      <vt:lpstr>Wingdings</vt:lpstr>
      <vt:lpstr>Wingdings 2</vt:lpstr>
      <vt:lpstr>Revolution</vt:lpstr>
      <vt:lpstr>Mengembangkan Penelitian Kesehatan Masyarakat</vt:lpstr>
      <vt:lpstr>Beda penelitian S1, S2 dan S3</vt:lpstr>
      <vt:lpstr>PowerPoint Presentation</vt:lpstr>
      <vt:lpstr>Memprediksi bidang kesehatan</vt:lpstr>
      <vt:lpstr>Pengaruh globalisasi terhadap kesehatan</vt:lpstr>
      <vt:lpstr>Pengaruh desentralisasi</vt:lpstr>
      <vt:lpstr>PowerPoint Presentation</vt:lpstr>
      <vt:lpstr>Keunikan kondisi Indonesia</vt:lpstr>
      <vt:lpstr>Masalah kesehatan kepulauan</vt:lpstr>
      <vt:lpstr>Masalah kesehatan kepulauan (lanjut)</vt:lpstr>
      <vt:lpstr>Beberapa ide topik penelitian KesMas</vt:lpstr>
      <vt:lpstr>Penyakit infeksi</vt:lpstr>
      <vt:lpstr>Gizi</vt:lpstr>
      <vt:lpstr>Manajemen Pelayanan Kesehatan</vt:lpstr>
      <vt:lpstr>Kesehatan dan Keselamatan Kerja</vt:lpstr>
      <vt:lpstr>Penelitian untuk Master bidang KesMas</vt:lpstr>
      <vt:lpstr>PT sebagai “think tank”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Penelitian Kesehatan Masyarakat</dc:title>
  <dc:creator>Aussie Ghaznawie</dc:creator>
  <cp:lastModifiedBy>MyDell</cp:lastModifiedBy>
  <cp:revision>39</cp:revision>
  <cp:lastPrinted>2016-02-18T04:49:34Z</cp:lastPrinted>
  <dcterms:created xsi:type="dcterms:W3CDTF">2016-02-17T11:40:08Z</dcterms:created>
  <dcterms:modified xsi:type="dcterms:W3CDTF">2016-02-18T04:49:40Z</dcterms:modified>
</cp:coreProperties>
</file>