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theme/themeOverride6.xml" ContentType="application/vnd.openxmlformats-officedocument.themeOverride+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theme/themeOverride7.xml" ContentType="application/vnd.openxmlformats-officedocument.themeOverride+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theme/themeOverride10.xml" ContentType="application/vnd.openxmlformats-officedocument.themeOverride+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theme/themeOverride8.xml" ContentType="application/vnd.openxmlformats-officedocument.themeOverride+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theme/themeOverride4.xml" ContentType="application/vnd.openxmlformats-officedocument.themeOverride+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theme/themeOverride9.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Default Extension="gif" ContentType="image/gif"/>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4665" r:id="rId3"/>
    <p:sldMasterId id="2147484721" r:id="rId4"/>
    <p:sldMasterId id="2147484747" r:id="rId5"/>
    <p:sldMasterId id="2147484772" r:id="rId6"/>
    <p:sldMasterId id="2147484785" r:id="rId7"/>
    <p:sldMasterId id="2147484842" r:id="rId8"/>
    <p:sldMasterId id="2147484854" r:id="rId9"/>
    <p:sldMasterId id="2147484892" r:id="rId10"/>
    <p:sldMasterId id="2147484905" r:id="rId11"/>
    <p:sldMasterId id="2147484941" r:id="rId12"/>
    <p:sldMasterId id="2147484954" r:id="rId13"/>
    <p:sldMasterId id="2147484967" r:id="rId14"/>
  </p:sldMasterIdLst>
  <p:notesMasterIdLst>
    <p:notesMasterId r:id="rId76"/>
  </p:notesMasterIdLst>
  <p:sldIdLst>
    <p:sldId id="475" r:id="rId15"/>
    <p:sldId id="356" r:id="rId16"/>
    <p:sldId id="633" r:id="rId17"/>
    <p:sldId id="630" r:id="rId18"/>
    <p:sldId id="641" r:id="rId19"/>
    <p:sldId id="643" r:id="rId20"/>
    <p:sldId id="635" r:id="rId21"/>
    <p:sldId id="483" r:id="rId22"/>
    <p:sldId id="547" r:id="rId23"/>
    <p:sldId id="548" r:id="rId24"/>
    <p:sldId id="549" r:id="rId25"/>
    <p:sldId id="656" r:id="rId26"/>
    <p:sldId id="659" r:id="rId27"/>
    <p:sldId id="660" r:id="rId28"/>
    <p:sldId id="657" r:id="rId29"/>
    <p:sldId id="658" r:id="rId30"/>
    <p:sldId id="672" r:id="rId31"/>
    <p:sldId id="551" r:id="rId32"/>
    <p:sldId id="555" r:id="rId33"/>
    <p:sldId id="556" r:id="rId34"/>
    <p:sldId id="557" r:id="rId35"/>
    <p:sldId id="558" r:id="rId36"/>
    <p:sldId id="559" r:id="rId37"/>
    <p:sldId id="560" r:id="rId38"/>
    <p:sldId id="568" r:id="rId39"/>
    <p:sldId id="661" r:id="rId40"/>
    <p:sldId id="648" r:id="rId41"/>
    <p:sldId id="570" r:id="rId42"/>
    <p:sldId id="565" r:id="rId43"/>
    <p:sldId id="566" r:id="rId44"/>
    <p:sldId id="561" r:id="rId45"/>
    <p:sldId id="567" r:id="rId46"/>
    <p:sldId id="569" r:id="rId47"/>
    <p:sldId id="666" r:id="rId48"/>
    <p:sldId id="664" r:id="rId49"/>
    <p:sldId id="538" r:id="rId50"/>
    <p:sldId id="539" r:id="rId51"/>
    <p:sldId id="651" r:id="rId52"/>
    <p:sldId id="484" r:id="rId53"/>
    <p:sldId id="494" r:id="rId54"/>
    <p:sldId id="667" r:id="rId55"/>
    <p:sldId id="668" r:id="rId56"/>
    <p:sldId id="669" r:id="rId57"/>
    <p:sldId id="621" r:id="rId58"/>
    <p:sldId id="623" r:id="rId59"/>
    <p:sldId id="622" r:id="rId60"/>
    <p:sldId id="527" r:id="rId61"/>
    <p:sldId id="528" r:id="rId62"/>
    <p:sldId id="531" r:id="rId63"/>
    <p:sldId id="532" r:id="rId64"/>
    <p:sldId id="533" r:id="rId65"/>
    <p:sldId id="534" r:id="rId66"/>
    <p:sldId id="535" r:id="rId67"/>
    <p:sldId id="536" r:id="rId68"/>
    <p:sldId id="502" r:id="rId69"/>
    <p:sldId id="485" r:id="rId70"/>
    <p:sldId id="663" r:id="rId71"/>
    <p:sldId id="665" r:id="rId72"/>
    <p:sldId id="670" r:id="rId73"/>
    <p:sldId id="671" r:id="rId74"/>
    <p:sldId id="546" r:id="rId75"/>
  </p:sldIdLst>
  <p:sldSz cx="9144000" cy="6858000" type="screen4x3"/>
  <p:notesSz cx="6858000" cy="9144000"/>
  <p:defaultTextStyle>
    <a:defPPr>
      <a:defRPr lang="id-ID"/>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00CCFF"/>
    <a:srgbClr val="FFFF99"/>
    <a:srgbClr val="000066"/>
    <a:srgbClr val="003300"/>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70" d="100"/>
          <a:sy n="70" d="100"/>
        </p:scale>
        <p:origin x="-1836" y="-168"/>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134B8AC-B1AB-4179-A549-4A07DDAC0B39}" type="datetimeFigureOut">
              <a:rPr lang="id-ID"/>
              <a:pPr>
                <a:defRPr/>
              </a:pPr>
              <a:t>21/09/2016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479021F-897B-4E66-87A2-8166B8CE07FC}" type="slidenum">
              <a:rPr lang="id-ID"/>
              <a:pPr>
                <a:defRPr/>
              </a:pPr>
              <a:t>‹#›</a:t>
            </a:fld>
            <a:endParaRPr lang="id-ID"/>
          </a:p>
        </p:txBody>
      </p:sp>
    </p:spTree>
    <p:extLst>
      <p:ext uri="{BB962C8B-B14F-4D97-AF65-F5344CB8AC3E}">
        <p14:creationId xmlns:p14="http://schemas.microsoft.com/office/powerpoint/2010/main" xmlns="" val="9585777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Header Placeholder 1"/>
          <p:cNvSpPr>
            <a:spLocks noGrp="1"/>
          </p:cNvSpPr>
          <p:nvPr>
            <p:ph type="hdr" sz="quarter"/>
          </p:nvPr>
        </p:nvSpPr>
        <p:spPr>
          <a:noFill/>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702756" indent="-270291" defTabSz="914485" eaLnBrk="0" hangingPunct="0">
              <a:defRPr sz="2300">
                <a:solidFill>
                  <a:schemeClr val="tx1"/>
                </a:solidFill>
                <a:latin typeface="Arial" charset="0"/>
                <a:ea typeface="ＭＳ Ｐゴシック" charset="0"/>
              </a:defRPr>
            </a:lvl2pPr>
            <a:lvl3pPr marL="1081164" indent="-216233" defTabSz="914485" eaLnBrk="0" hangingPunct="0">
              <a:defRPr sz="2300">
                <a:solidFill>
                  <a:schemeClr val="tx1"/>
                </a:solidFill>
                <a:latin typeface="Arial" charset="0"/>
                <a:ea typeface="ＭＳ Ｐゴシック" charset="0"/>
              </a:defRPr>
            </a:lvl3pPr>
            <a:lvl4pPr marL="1513629" indent="-216233" defTabSz="914485" eaLnBrk="0" hangingPunct="0">
              <a:defRPr sz="2300">
                <a:solidFill>
                  <a:schemeClr val="tx1"/>
                </a:solidFill>
                <a:latin typeface="Arial" charset="0"/>
                <a:ea typeface="ＭＳ Ｐゴシック" charset="0"/>
              </a:defRPr>
            </a:lvl4pPr>
            <a:lvl5pPr marL="1946095" indent="-216233" defTabSz="914485" eaLnBrk="0" hangingPunct="0">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1200">
                <a:solidFill>
                  <a:prstClr val="black"/>
                </a:solidFill>
              </a:rPr>
              <a:t>PH150</a:t>
            </a:r>
          </a:p>
        </p:txBody>
      </p:sp>
      <p:sp>
        <p:nvSpPr>
          <p:cNvPr id="139266" name="Footer Placeholder 5"/>
          <p:cNvSpPr>
            <a:spLocks noGrp="1"/>
          </p:cNvSpPr>
          <p:nvPr>
            <p:ph type="ftr" sz="quarter" idx="4"/>
          </p:nvPr>
        </p:nvSpPr>
        <p:spPr>
          <a:noFill/>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702756" indent="-270291" defTabSz="914485" eaLnBrk="0" hangingPunct="0">
              <a:defRPr sz="2300">
                <a:solidFill>
                  <a:schemeClr val="tx1"/>
                </a:solidFill>
                <a:latin typeface="Arial" charset="0"/>
                <a:ea typeface="ＭＳ Ｐゴシック" charset="0"/>
              </a:defRPr>
            </a:lvl2pPr>
            <a:lvl3pPr marL="1081164" indent="-216233" defTabSz="914485" eaLnBrk="0" hangingPunct="0">
              <a:defRPr sz="2300">
                <a:solidFill>
                  <a:schemeClr val="tx1"/>
                </a:solidFill>
                <a:latin typeface="Arial" charset="0"/>
                <a:ea typeface="ＭＳ Ｐゴシック" charset="0"/>
              </a:defRPr>
            </a:lvl3pPr>
            <a:lvl4pPr marL="1513629" indent="-216233" defTabSz="914485" eaLnBrk="0" hangingPunct="0">
              <a:defRPr sz="2300">
                <a:solidFill>
                  <a:schemeClr val="tx1"/>
                </a:solidFill>
                <a:latin typeface="Arial" charset="0"/>
                <a:ea typeface="ＭＳ Ｐゴシック" charset="0"/>
              </a:defRPr>
            </a:lvl4pPr>
            <a:lvl5pPr marL="1946095" indent="-216233" defTabSz="914485" eaLnBrk="0" hangingPunct="0">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1200">
                <a:solidFill>
                  <a:prstClr val="black"/>
                </a:solidFill>
              </a:rPr>
              <a:t>ZuoFeng Zhang - 31 October 2011</a:t>
            </a:r>
          </a:p>
        </p:txBody>
      </p:sp>
      <p:sp>
        <p:nvSpPr>
          <p:cNvPr id="13926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9268" name="Rectangle 3"/>
          <p:cNvSpPr>
            <a:spLocks noGrp="1"/>
          </p:cNvSpPr>
          <p:nvPr>
            <p:ph type="body" idx="1"/>
          </p:nvPr>
        </p:nvSpPr>
        <p:spPr>
          <a:noFill/>
        </p:spPr>
        <p:txBody>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1143000" y="685800"/>
            <a:ext cx="4573588" cy="3429000"/>
          </a:xfrm>
          <a:ln/>
        </p:spPr>
      </p:sp>
      <p:sp>
        <p:nvSpPr>
          <p:cNvPr id="1402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charset="0"/>
              </a:rPr>
              <a:t>Kita patut bersyukur bahwa pada tanggal 13 Oktober 2009 telah disahkan dan diundangkan Undang-Undang Nomor 36 Tahun 2009 tentang Kesehatan, sebagai pengganti Undang-Undang Nomor 23 Tahun 1992 tentang Kesehatan. Secara eksplisit Undang-Undang Nomor 36 Tahun 2009 tersebut memuat tujuan pembangunan kesehatan yaitu </a:t>
            </a:r>
            <a:r>
              <a:rPr lang="en-US" i="1">
                <a:latin typeface="Times" charset="0"/>
              </a:rPr>
              <a:t> meningkatkan kesadaran, kemauan, dan kemampuan hidup sehat bagi setiap orang agar terwujud derajat kesehatan masyarakat yang setinggi-tingginya, sebagai investasi bagi pembangunan sumberdaya manusia yang produktif secara sosial dan ekonomis.</a:t>
            </a:r>
          </a:p>
          <a:p>
            <a:pPr eaLnBrk="1" hangingPunct="1"/>
            <a:endParaRPr lang="en-US" i="1">
              <a:latin typeface="Times" charset="0"/>
            </a:endParaRPr>
          </a:p>
          <a:p>
            <a:pPr eaLnBrk="1" hangingPunct="1"/>
            <a:r>
              <a:rPr lang="en-US">
                <a:latin typeface="Times" charset="0"/>
              </a:rPr>
              <a:t>Dalam  Undang-Undang tersebut sangat jelas menyebutkan bahwa status kesehatan yang baik adalah investasi bagi pembangunan sumberdaya manusia, karena itu kewajiban kita semua untuk meningkatkan kesehatan dan gizi masyarakat Indonesia.  </a:t>
            </a:r>
          </a:p>
          <a:p>
            <a:pPr eaLnBrk="1" hangingPunct="1"/>
            <a:endParaRPr lang="en-US">
              <a:latin typeface="Times" charset="0"/>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r" eaLnBrk="0" hangingPunct="0"/>
            <a:fld id="{48917BA2-2D3B-FF4D-9152-BE68638F7CE3}" type="slidenum">
              <a:rPr lang="id-ID" sz="1200" smtClean="0">
                <a:solidFill>
                  <a:prstClr val="black"/>
                </a:solidFill>
                <a:latin typeface="Calibri" charset="0"/>
              </a:rPr>
              <a:pPr algn="r" eaLnBrk="0" hangingPunct="0"/>
              <a:t>40</a:t>
            </a:fld>
            <a:endParaRPr lang="id-ID" sz="1200" smtClean="0">
              <a:solidFill>
                <a:prstClr val="black"/>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Slide Number Placeholder 3"/>
          <p:cNvSpPr>
            <a:spLocks noGrp="1"/>
          </p:cNvSpPr>
          <p:nvPr>
            <p:ph type="sldNum" sz="quarter" idx="5"/>
          </p:nvPr>
        </p:nvSpPr>
        <p:spPr bwMode="auto">
          <a:xfrm>
            <a:off x="3657600" y="8229600"/>
            <a:ext cx="2219325" cy="458788"/>
          </a:xfrm>
          <a:noFill/>
          <a:ln>
            <a:miter lim="800000"/>
            <a:headEnd/>
            <a:tailEnd/>
          </a:ln>
        </p:spPr>
        <p:txBody>
          <a:bodyPr wrap="square" numCol="1" anchorCtr="0" compatLnSpc="1">
            <a:prstTxWarp prst="textNoShape">
              <a:avLst/>
            </a:prstTxWarp>
          </a:bodyPr>
          <a:lstStyle/>
          <a:p>
            <a:fld id="{2939F1C6-2697-4EB5-9B86-DBCB8B2EDB28}" type="slidenum">
              <a:rPr lang="en-US" altLang="id-ID" smtClean="0">
                <a:solidFill>
                  <a:prstClr val="black"/>
                </a:solidFill>
                <a:latin typeface="Calibri"/>
              </a:rPr>
              <a:pPr/>
              <a:t>47</a:t>
            </a:fld>
            <a:endParaRPr lang="en-US" altLang="id-ID" smtClean="0">
              <a:solidFill>
                <a:prstClr val="black"/>
              </a:solidFill>
              <a:latin typeface="Calibri"/>
            </a:endParaRPr>
          </a:p>
        </p:txBody>
      </p:sp>
      <p:sp>
        <p:nvSpPr>
          <p:cNvPr id="70660" name="Notes Placeholder 2"/>
          <p:cNvSpPr>
            <a:spLocks noGrp="1"/>
          </p:cNvSpPr>
          <p:nvPr>
            <p:ph type="body" idx="3"/>
          </p:nvPr>
        </p:nvSpPr>
        <p:spPr bwMode="auto">
          <a:xfrm>
            <a:off x="990600" y="4267200"/>
            <a:ext cx="4800600" cy="4473575"/>
          </a:xfrm>
          <a:noFill/>
        </p:spPr>
        <p:txBody>
          <a:bodyPr wrap="square" numCol="1" anchor="t" anchorCtr="0" compatLnSpc="1">
            <a:prstTxWarp prst="textNoShape">
              <a:avLst/>
            </a:prstTxWarp>
          </a:bodyPr>
          <a:lstStyle/>
          <a:p>
            <a:pPr algn="just" eaLnBrk="1" hangingPunct="1">
              <a:spcBef>
                <a:spcPct val="0"/>
              </a:spcBef>
              <a:spcAft>
                <a:spcPts val="600"/>
              </a:spcAft>
            </a:pPr>
            <a:r>
              <a:rPr lang="id-ID" altLang="id-ID" sz="1400" smtClean="0"/>
              <a:t>Sejak 1990 pada waktu Indonesia memulai proses reformasi, jumlah populasi kita meningkat sebagai dampak dari desentralisasi, tidak seperti di masa Orde Baru di mana KB adalah upaya pemerintah pusat.  </a:t>
            </a:r>
          </a:p>
          <a:p>
            <a:pPr algn="just" eaLnBrk="1" hangingPunct="1">
              <a:spcBef>
                <a:spcPct val="0"/>
              </a:spcBef>
              <a:spcAft>
                <a:spcPts val="600"/>
              </a:spcAft>
            </a:pPr>
            <a:r>
              <a:rPr lang="id-ID" altLang="id-ID" sz="1400" smtClean="0"/>
              <a:t>Konsekuensinya, laju kenaikan populasi mencapai 1,4% per tahun atau kurang lebih 4-5 juta kelahiran baru per tahun.  Saat ini, populasi Indonesia kurang lebih hampir mencapai 250 juta orang.  Di samping itu, kita juga hendaknya selalu ingat bahwa populasi dunia saat ini telah mencapai 7 miliar orang.</a:t>
            </a:r>
          </a:p>
          <a:p>
            <a:pPr algn="just" eaLnBrk="1" hangingPunct="1">
              <a:spcBef>
                <a:spcPct val="0"/>
              </a:spcBef>
              <a:spcAft>
                <a:spcPts val="600"/>
              </a:spcAft>
            </a:pPr>
            <a:r>
              <a:rPr lang="id-ID" altLang="id-ID" sz="1400" smtClean="0"/>
              <a:t>Kenaikan penduduk menjadi tantangan bukan hanya untuk Indonesia tapi juga untuk seluruh negara di dunia.  Di negara maju, bertambahnya populasi sangat sedikit dan kelompok populasi orang tua bertambah besar.  Perpindahan penduduk antar negara juga mencapai jumlah yang signifikan.  Di Indonesia, urbanisasi dari desa ke kota juga terjadi dalam jumlah yang besar dan waktu yang amat dinamis, terutama perpindahan ke daerah urban yang mempunyai pertumbuhan ekonomi tinggi.</a:t>
            </a:r>
          </a:p>
          <a:p>
            <a:pPr algn="just" eaLnBrk="1" hangingPunct="1">
              <a:spcBef>
                <a:spcPct val="0"/>
              </a:spcBef>
              <a:spcAft>
                <a:spcPts val="600"/>
              </a:spcAft>
            </a:pPr>
            <a:endParaRPr lang="id-ID" altLang="id-ID" sz="1400" smtClean="0"/>
          </a:p>
          <a:p>
            <a:pPr algn="just" eaLnBrk="1" hangingPunct="1">
              <a:spcBef>
                <a:spcPct val="0"/>
              </a:spcBef>
              <a:spcAft>
                <a:spcPts val="600"/>
              </a:spcAft>
            </a:pPr>
            <a:endParaRPr lang="en-US" altLang="id-ID" sz="1400" smtClean="0"/>
          </a:p>
          <a:p>
            <a:pPr algn="just">
              <a:spcAft>
                <a:spcPts val="600"/>
              </a:spcAft>
            </a:pPr>
            <a:endParaRPr lang="en-US" altLang="id-ID" sz="14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Slide Number Placeholder 3"/>
          <p:cNvSpPr>
            <a:spLocks noGrp="1"/>
          </p:cNvSpPr>
          <p:nvPr>
            <p:ph type="sldNum" sz="quarter" idx="5"/>
          </p:nvPr>
        </p:nvSpPr>
        <p:spPr bwMode="auto">
          <a:xfrm>
            <a:off x="3657600" y="8229600"/>
            <a:ext cx="2219325" cy="458788"/>
          </a:xfrm>
          <a:noFill/>
          <a:ln>
            <a:miter lim="800000"/>
            <a:headEnd/>
            <a:tailEnd/>
          </a:ln>
        </p:spPr>
        <p:txBody>
          <a:bodyPr wrap="square" numCol="1" anchorCtr="0" compatLnSpc="1">
            <a:prstTxWarp prst="textNoShape">
              <a:avLst/>
            </a:prstTxWarp>
          </a:bodyPr>
          <a:lstStyle/>
          <a:p>
            <a:fld id="{C7218989-C019-4FB2-829C-5DF6B63BF688}" type="slidenum">
              <a:rPr lang="en-US" altLang="id-ID" smtClean="0">
                <a:solidFill>
                  <a:prstClr val="black"/>
                </a:solidFill>
                <a:latin typeface="Calibri"/>
              </a:rPr>
              <a:pPr/>
              <a:t>48</a:t>
            </a:fld>
            <a:endParaRPr lang="en-US" altLang="id-ID" smtClean="0">
              <a:solidFill>
                <a:prstClr val="black"/>
              </a:solidFill>
              <a:latin typeface="Calibri"/>
            </a:endParaRPr>
          </a:p>
        </p:txBody>
      </p:sp>
      <p:sp>
        <p:nvSpPr>
          <p:cNvPr id="74756" name="Notes Placeholder 2"/>
          <p:cNvSpPr>
            <a:spLocks noGrp="1"/>
          </p:cNvSpPr>
          <p:nvPr>
            <p:ph type="body" idx="3"/>
          </p:nvPr>
        </p:nvSpPr>
        <p:spPr bwMode="auto">
          <a:xfrm>
            <a:off x="990600" y="4343400"/>
            <a:ext cx="4800600" cy="4473575"/>
          </a:xfrm>
          <a:noFill/>
        </p:spPr>
        <p:txBody>
          <a:bodyPr wrap="square" numCol="1" anchor="t" anchorCtr="0" compatLnSpc="1">
            <a:prstTxWarp prst="textNoShape">
              <a:avLst/>
            </a:prstTxWarp>
          </a:bodyPr>
          <a:lstStyle/>
          <a:p>
            <a:pPr algn="just">
              <a:spcBef>
                <a:spcPct val="0"/>
              </a:spcBef>
              <a:spcAft>
                <a:spcPts val="600"/>
              </a:spcAft>
            </a:pPr>
            <a:r>
              <a:rPr lang="en-US" altLang="id-ID" sz="1400" dirty="0" smtClean="0"/>
              <a:t> The burden of disease has changed over 2 decades, from the infectious diseases shifted to non-communicable diseases. NCDs has been major causes of deaths. It is  estimated that about 60% of deaths are due to NCDs.  </a:t>
            </a:r>
            <a:endParaRPr lang="id-ID" altLang="id-ID" sz="1400" dirty="0" smtClean="0"/>
          </a:p>
          <a:p>
            <a:pPr algn="just">
              <a:spcBef>
                <a:spcPct val="0"/>
              </a:spcBef>
              <a:spcAft>
                <a:spcPts val="600"/>
              </a:spcAft>
            </a:pPr>
            <a:r>
              <a:rPr lang="en-US" altLang="id-ID" sz="1400" dirty="0" smtClean="0"/>
              <a:t>The increased prevalence of NCDs are closely related to behavior of the people, such as unhealthy diet, physical inactivity, smoking and alcohol consumption.</a:t>
            </a:r>
            <a:endParaRPr lang="id-ID" altLang="id-ID" sz="1400" dirty="0" smtClean="0"/>
          </a:p>
          <a:p>
            <a:pPr algn="just">
              <a:spcBef>
                <a:spcPct val="0"/>
              </a:spcBef>
              <a:spcAft>
                <a:spcPts val="600"/>
              </a:spcAft>
            </a:pPr>
            <a:r>
              <a:rPr lang="en-US" altLang="id-ID" sz="1400" dirty="0" smtClean="0"/>
              <a:t>Failure of providing sufficient intake of nutrients in early life  might change the DNA cells that cause children more risk to be stunted and obese. Moreover, stunted children are having higher risk to NCDs such as hypertension,  diabetes mellitus, stroke and cardiovascular </a:t>
            </a:r>
          </a:p>
          <a:p>
            <a:pPr algn="just">
              <a:spcBef>
                <a:spcPct val="0"/>
              </a:spcBef>
              <a:spcAft>
                <a:spcPts val="600"/>
              </a:spcAft>
            </a:pPr>
            <a:r>
              <a:rPr lang="en-US" altLang="id-ID" sz="1400" dirty="0" smtClean="0"/>
              <a:t> </a:t>
            </a:r>
            <a:endParaRPr lang="id-ID" altLang="id-ID" sz="1400" dirty="0" smtClean="0"/>
          </a:p>
          <a:p>
            <a:pPr algn="just" eaLnBrk="1" hangingPunct="1">
              <a:spcBef>
                <a:spcPct val="0"/>
              </a:spcBef>
              <a:spcAft>
                <a:spcPts val="600"/>
              </a:spcAft>
            </a:pPr>
            <a:endParaRPr lang="id-ID" altLang="id-ID" sz="1400" dirty="0" smtClean="0"/>
          </a:p>
          <a:p>
            <a:pPr algn="just" eaLnBrk="1" hangingPunct="1">
              <a:spcBef>
                <a:spcPct val="0"/>
              </a:spcBef>
              <a:spcAft>
                <a:spcPts val="600"/>
              </a:spcAft>
            </a:pPr>
            <a:endParaRPr lang="id-ID" altLang="id-ID" sz="1400" dirty="0" smtClean="0"/>
          </a:p>
          <a:p>
            <a:pPr algn="just" eaLnBrk="1" hangingPunct="1">
              <a:spcBef>
                <a:spcPct val="0"/>
              </a:spcBef>
              <a:spcAft>
                <a:spcPts val="600"/>
              </a:spcAft>
            </a:pPr>
            <a:endParaRPr lang="id-ID" altLang="id-ID" sz="14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defTabSz="457200" fontAlgn="auto">
              <a:spcBef>
                <a:spcPts val="0"/>
              </a:spcBef>
              <a:spcAft>
                <a:spcPts val="0"/>
              </a:spcAft>
            </a:pPr>
            <a:fld id="{64DE1C77-5A64-EB4D-8549-726A4EFB0188}" type="slidenum">
              <a:rPr lang="id-ID" sz="1200">
                <a:solidFill>
                  <a:prstClr val="black"/>
                </a:solidFill>
                <a:latin typeface="Times New Roman" charset="0"/>
              </a:rPr>
              <a:pPr algn="r" defTabSz="457200" fontAlgn="auto">
                <a:spcBef>
                  <a:spcPts val="0"/>
                </a:spcBef>
                <a:spcAft>
                  <a:spcPts val="0"/>
                </a:spcAft>
              </a:pPr>
              <a:t>54</a:t>
            </a:fld>
            <a:endParaRPr lang="id-ID" sz="1200">
              <a:solidFill>
                <a:prstClr val="black"/>
              </a:solidFill>
              <a:latin typeface="Times New Roman" charset="0"/>
            </a:endParaRPr>
          </a:p>
        </p:txBody>
      </p:sp>
      <p:sp>
        <p:nvSpPr>
          <p:cNvPr id="216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60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955AD1-90AE-4143-9C54-BAB673380387}" type="slidenum">
              <a:rPr lang="en-US" sz="1200">
                <a:solidFill>
                  <a:srgbClr val="000000"/>
                </a:solidFill>
                <a:latin typeface="Times New Roman" charset="0"/>
              </a:rPr>
              <a:pPr eaLnBrk="1" hangingPunct="1"/>
              <a:t>61</a:t>
            </a:fld>
            <a:endParaRPr lang="en-US" sz="1200">
              <a:solidFill>
                <a:srgbClr val="000000"/>
              </a:solidFill>
              <a:latin typeface="Times New Roman" charset="0"/>
            </a:endParaRPr>
          </a:p>
        </p:txBody>
      </p:sp>
      <p:sp>
        <p:nvSpPr>
          <p:cNvPr id="167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793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noProof="1">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6.xml"/><Relationship Id="rId1" Type="http://schemas.openxmlformats.org/officeDocument/2006/relationships/themeOverride" Target="../theme/themeOverride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pPr>
              <a:defRPr/>
            </a:pPr>
            <a:fld id="{C67FD91D-5EC9-40F8-9EFA-F6A7E0FF3617}" type="datetimeFigureOut">
              <a:rPr lang="id-ID"/>
              <a:pPr>
                <a:defRPr/>
              </a:pPr>
              <a:t>21/09/2016</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42A3BF09-464D-447C-85CC-362904EFBB9C}" type="slidenum">
              <a:rPr lang="id-ID"/>
              <a:pPr>
                <a:defRPr/>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1C7A48F1-4DC6-47BB-93B5-D705EBC2725A}" type="datetimeFigureOut">
              <a:rPr lang="id-ID"/>
              <a:pPr>
                <a:defRPr/>
              </a:pPr>
              <a:t>21/09/2016</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85E2DE31-6124-41C8-8561-090583C984C6}" type="slidenum">
              <a:rPr lang="id-ID"/>
              <a:pPr>
                <a:defRPr/>
              </a:pPr>
              <a:t>‹#›</a:t>
            </a:fld>
            <a:endParaRPr lang="id-ID"/>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D525AFD-00EF-8745-B18B-3E8DAF4CD23D}"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3667536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54C5660C-EE91-DC4A-94D2-2193CD978EF4}"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8990233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DC8AB3F-D945-2247-984C-1256B376A4B7}"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0004010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4BB7997-5BEB-D24A-B77E-357FF42D766F}"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2209694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fld id="{A460F551-7C1C-6D4E-AF22-F9F24146E482}" type="datetime1">
              <a:rPr lang="en-US"/>
              <a:pPr/>
              <a:t>9/21/2016</a:t>
            </a:fld>
            <a:endParaRPr lang="en-US"/>
          </a:p>
        </p:txBody>
      </p:sp>
      <p:sp>
        <p:nvSpPr>
          <p:cNvPr id="5" name="Footer Placeholder 18"/>
          <p:cNvSpPr>
            <a:spLocks noGrp="1"/>
          </p:cNvSpPr>
          <p:nvPr>
            <p:ph type="ftr" sz="quarter" idx="11"/>
          </p:nvPr>
        </p:nvSpPr>
        <p:spPr/>
        <p:txBody>
          <a:bodyPr/>
          <a:lstStyle>
            <a:lvl1pPr>
              <a:defRPr>
                <a:solidFill>
                  <a:srgbClr val="D1EAEE"/>
                </a:solidFill>
              </a:defRPr>
            </a:lvl1pPr>
          </a:lstStyle>
          <a:p>
            <a:pPr>
              <a:defRPr/>
            </a:pPr>
            <a:r>
              <a:rPr lang="en-US"/>
              <a:t>Revitalisasi PHC dan Akselerasi 2009Paparan Dirjen Rakerkesnas 120309</a:t>
            </a: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E5FAA62C-FE69-3A45-BC79-21BF23855C32}" type="slidenum">
              <a:rPr lang="en-US"/>
              <a:pPr/>
              <a:t>‹#›</a:t>
            </a:fld>
            <a:endParaRPr lang="en-US"/>
          </a:p>
        </p:txBody>
      </p:sp>
    </p:spTree>
    <p:extLst>
      <p:ext uri="{BB962C8B-B14F-4D97-AF65-F5344CB8AC3E}">
        <p14:creationId xmlns:p14="http://schemas.microsoft.com/office/powerpoint/2010/main" xmlns="" val="1715054140"/>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50A766A4-1C6A-4B4C-A793-7985F6CEBE12}"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6" name="Slide Number Placeholder 17"/>
          <p:cNvSpPr>
            <a:spLocks noGrp="1"/>
          </p:cNvSpPr>
          <p:nvPr>
            <p:ph type="sldNum" sz="quarter" idx="12"/>
          </p:nvPr>
        </p:nvSpPr>
        <p:spPr/>
        <p:txBody>
          <a:bodyPr/>
          <a:lstStyle>
            <a:lvl1pPr>
              <a:defRPr/>
            </a:lvl1pPr>
          </a:lstStyle>
          <a:p>
            <a:fld id="{96DCCC1B-609C-AD4E-AE31-D979D8FDDCE6}" type="slidenum">
              <a:rPr lang="en-US"/>
              <a:pPr/>
              <a:t>‹#›</a:t>
            </a:fld>
            <a:endParaRPr lang="en-US"/>
          </a:p>
        </p:txBody>
      </p:sp>
    </p:spTree>
    <p:extLst>
      <p:ext uri="{BB962C8B-B14F-4D97-AF65-F5344CB8AC3E}">
        <p14:creationId xmlns:p14="http://schemas.microsoft.com/office/powerpoint/2010/main" xmlns="" val="10638379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fld id="{3ED84676-05DE-F64A-B561-3563965167EA}" type="datetime1">
              <a:rPr lang="en-US"/>
              <a:pPr/>
              <a:t>9/21/2016</a:t>
            </a:fld>
            <a:endParaRPr lang="en-US"/>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r>
              <a:rPr lang="en-US"/>
              <a:t>Revitalisasi PHC dan Akselerasi 2009Paparan Dirjen Rakerkesnas 120309</a:t>
            </a: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4950689A-0B25-8D4E-8958-855D3EC3D3D1}" type="slidenum">
              <a:rPr lang="en-US"/>
              <a:pPr/>
              <a:t>‹#›</a:t>
            </a:fld>
            <a:endParaRPr lang="en-US"/>
          </a:p>
        </p:txBody>
      </p:sp>
    </p:spTree>
    <p:extLst>
      <p:ext uri="{BB962C8B-B14F-4D97-AF65-F5344CB8AC3E}">
        <p14:creationId xmlns:p14="http://schemas.microsoft.com/office/powerpoint/2010/main" xmlns="" val="3474951229"/>
      </p:ext>
    </p:extLst>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F92D6755-6B1E-2444-81E1-C930397BCCBA}" type="datetime1">
              <a:rPr lang="en-US"/>
              <a:pPr/>
              <a:t>9/21/2016</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7" name="Slide Number Placeholder 17"/>
          <p:cNvSpPr>
            <a:spLocks noGrp="1"/>
          </p:cNvSpPr>
          <p:nvPr>
            <p:ph type="sldNum" sz="quarter" idx="12"/>
          </p:nvPr>
        </p:nvSpPr>
        <p:spPr/>
        <p:txBody>
          <a:bodyPr/>
          <a:lstStyle>
            <a:lvl1pPr>
              <a:defRPr/>
            </a:lvl1pPr>
          </a:lstStyle>
          <a:p>
            <a:fld id="{61596D69-442A-6B4F-AA1F-C59E013AAD71}" type="slidenum">
              <a:rPr lang="en-US"/>
              <a:pPr/>
              <a:t>‹#›</a:t>
            </a:fld>
            <a:endParaRPr lang="en-US"/>
          </a:p>
        </p:txBody>
      </p:sp>
    </p:spTree>
    <p:extLst>
      <p:ext uri="{BB962C8B-B14F-4D97-AF65-F5344CB8AC3E}">
        <p14:creationId xmlns:p14="http://schemas.microsoft.com/office/powerpoint/2010/main" xmlns="" val="31697698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78AA91F4-988F-384D-B264-7DC7CB92A6DF}" type="datetime1">
              <a:rPr lang="en-US"/>
              <a:pPr/>
              <a:t>9/21/2016</a:t>
            </a:fld>
            <a:endParaRPr lang="en-US"/>
          </a:p>
        </p:txBody>
      </p:sp>
      <p:sp>
        <p:nvSpPr>
          <p:cNvPr id="8"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9" name="Slide Number Placeholder 17"/>
          <p:cNvSpPr>
            <a:spLocks noGrp="1"/>
          </p:cNvSpPr>
          <p:nvPr>
            <p:ph type="sldNum" sz="quarter" idx="12"/>
          </p:nvPr>
        </p:nvSpPr>
        <p:spPr/>
        <p:txBody>
          <a:bodyPr/>
          <a:lstStyle>
            <a:lvl1pPr>
              <a:defRPr/>
            </a:lvl1pPr>
          </a:lstStyle>
          <a:p>
            <a:fld id="{47DA2C7E-80F2-844F-A46E-1E70D6BBE35E}" type="slidenum">
              <a:rPr lang="en-US"/>
              <a:pPr/>
              <a:t>‹#›</a:t>
            </a:fld>
            <a:endParaRPr lang="en-US"/>
          </a:p>
        </p:txBody>
      </p:sp>
    </p:spTree>
    <p:extLst>
      <p:ext uri="{BB962C8B-B14F-4D97-AF65-F5344CB8AC3E}">
        <p14:creationId xmlns:p14="http://schemas.microsoft.com/office/powerpoint/2010/main" xmlns="" val="11360476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841EA53E-5DBA-AD4F-92C1-E7912EDF44AB}" type="datetime1">
              <a:rPr lang="en-US"/>
              <a:pPr/>
              <a:t>9/21/2016</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5" name="Slide Number Placeholder 17"/>
          <p:cNvSpPr>
            <a:spLocks noGrp="1"/>
          </p:cNvSpPr>
          <p:nvPr>
            <p:ph type="sldNum" sz="quarter" idx="12"/>
          </p:nvPr>
        </p:nvSpPr>
        <p:spPr/>
        <p:txBody>
          <a:bodyPr/>
          <a:lstStyle>
            <a:lvl1pPr>
              <a:defRPr/>
            </a:lvl1pPr>
          </a:lstStyle>
          <a:p>
            <a:fld id="{3AF9BE09-7601-C845-AC56-1D6A7114AF0B}" type="slidenum">
              <a:rPr lang="en-US"/>
              <a:pPr/>
              <a:t>‹#›</a:t>
            </a:fld>
            <a:endParaRPr lang="en-US"/>
          </a:p>
        </p:txBody>
      </p:sp>
    </p:spTree>
    <p:extLst>
      <p:ext uri="{BB962C8B-B14F-4D97-AF65-F5344CB8AC3E}">
        <p14:creationId xmlns:p14="http://schemas.microsoft.com/office/powerpoint/2010/main" xmlns="" val="243104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A0339415-BE3C-49F6-B29E-0872FFCEDB73}" type="datetimeFigureOut">
              <a:rPr lang="id-ID"/>
              <a:pPr>
                <a:defRPr/>
              </a:pPr>
              <a:t>21/09/2016</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2CF975C4-DD63-4F61-87B2-098598BAC160}" type="slidenum">
              <a:rPr lang="id-ID"/>
              <a:pPr>
                <a:defRPr/>
              </a:pPr>
              <a:t>‹#›</a:t>
            </a:fld>
            <a:endParaRPr lang="id-ID"/>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5A7C3BBB-93DE-AB40-A5CF-276364883D00}" type="datetime1">
              <a:rPr lang="en-US"/>
              <a:pPr/>
              <a:t>9/21/2016</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4" name="Slide Number Placeholder 17"/>
          <p:cNvSpPr>
            <a:spLocks noGrp="1"/>
          </p:cNvSpPr>
          <p:nvPr>
            <p:ph type="sldNum" sz="quarter" idx="12"/>
          </p:nvPr>
        </p:nvSpPr>
        <p:spPr/>
        <p:txBody>
          <a:bodyPr/>
          <a:lstStyle>
            <a:lvl1pPr>
              <a:defRPr/>
            </a:lvl1pPr>
          </a:lstStyle>
          <a:p>
            <a:fld id="{E9AD5631-5050-DD4D-A52D-B1053AC18A74}" type="slidenum">
              <a:rPr lang="en-US"/>
              <a:pPr/>
              <a:t>‹#›</a:t>
            </a:fld>
            <a:endParaRPr lang="en-US"/>
          </a:p>
        </p:txBody>
      </p:sp>
    </p:spTree>
    <p:extLst>
      <p:ext uri="{BB962C8B-B14F-4D97-AF65-F5344CB8AC3E}">
        <p14:creationId xmlns:p14="http://schemas.microsoft.com/office/powerpoint/2010/main" xmlns="" val="17714944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0F20C1B5-13F8-5A48-BEB3-FB48931BEB3D}" type="datetime1">
              <a:rPr lang="en-US"/>
              <a:pPr/>
              <a:t>9/21/2016</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7" name="Slide Number Placeholder 17"/>
          <p:cNvSpPr>
            <a:spLocks noGrp="1"/>
          </p:cNvSpPr>
          <p:nvPr>
            <p:ph type="sldNum" sz="quarter" idx="12"/>
          </p:nvPr>
        </p:nvSpPr>
        <p:spPr/>
        <p:txBody>
          <a:bodyPr/>
          <a:lstStyle>
            <a:lvl1pPr>
              <a:defRPr/>
            </a:lvl1pPr>
          </a:lstStyle>
          <a:p>
            <a:fld id="{F6388C8F-14FA-9E43-8AF6-F3183DBA8807}" type="slidenum">
              <a:rPr lang="en-US"/>
              <a:pPr/>
              <a:t>‹#›</a:t>
            </a:fld>
            <a:endParaRPr lang="en-US"/>
          </a:p>
        </p:txBody>
      </p:sp>
    </p:spTree>
    <p:extLst>
      <p:ext uri="{BB962C8B-B14F-4D97-AF65-F5344CB8AC3E}">
        <p14:creationId xmlns:p14="http://schemas.microsoft.com/office/powerpoint/2010/main" xmlns="" val="25596336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noChangeArrowheads="1"/>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solidFill>
              <a:srgbClr val="C0C0C0"/>
            </a:solidFill>
            <a:miter lim="800000"/>
            <a:headEnd/>
            <a:tailEnd/>
          </a:ln>
          <a:effectLst>
            <a:outerShdw blurRad="63500" dist="38500" dir="7500041" sx="98500" sy="100079" kx="99984" algn="tl" rotWithShape="0">
              <a:srgbClr val="000000">
                <a:alpha val="25000"/>
              </a:srgbClr>
            </a:outerShdw>
          </a:effectLst>
        </p:spPr>
        <p:txBody>
          <a:bodyPr anchor="ctr"/>
          <a:lstStyle/>
          <a:p>
            <a:pPr algn="ctr" eaLnBrk="0" hangingPunct="0">
              <a:defRPr/>
            </a:pPr>
            <a:endParaRPr lang="en-US" sz="2800">
              <a:solidFill>
                <a:prstClr val="white"/>
              </a:solidFill>
              <a:latin typeface="Constantia"/>
              <a:ea typeface="ＭＳ Ｐゴシック" charset="0"/>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eaLnBrk="0" hangingPunct="0">
              <a:defRPr/>
            </a:pPr>
            <a:endParaRPr lang="en-US" sz="2800">
              <a:solidFill>
                <a:prstClr val="white"/>
              </a:solidFill>
              <a:latin typeface="Constantia"/>
              <a:ea typeface="ＭＳ Ｐゴシック"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sz="2800">
              <a:solidFill>
                <a:prstClr val="black"/>
              </a:solidFill>
              <a:latin typeface="Constantia"/>
              <a:ea typeface="ＭＳ Ｐゴシック"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sz="2800">
              <a:solidFill>
                <a:prstClr val="black"/>
              </a:solidFill>
              <a:latin typeface="Constantia"/>
              <a:ea typeface="ＭＳ Ｐゴシック"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70E2571E-A05E-7448-A8C0-57141B685B36}" type="datetime1">
              <a:rPr lang="en-US"/>
              <a:pPr/>
              <a:t>9/21/2016</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657B86E1-8E96-734A-96CC-BA7EF9D5370E}" type="slidenum">
              <a:rPr lang="en-US"/>
              <a:pPr/>
              <a:t>‹#›</a:t>
            </a:fld>
            <a:endParaRPr lang="en-US"/>
          </a:p>
        </p:txBody>
      </p:sp>
    </p:spTree>
    <p:extLst>
      <p:ext uri="{BB962C8B-B14F-4D97-AF65-F5344CB8AC3E}">
        <p14:creationId xmlns:p14="http://schemas.microsoft.com/office/powerpoint/2010/main" xmlns="" val="36727563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CA05F3B0-21C4-A549-B482-020C103A0A03}"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6" name="Slide Number Placeholder 17"/>
          <p:cNvSpPr>
            <a:spLocks noGrp="1"/>
          </p:cNvSpPr>
          <p:nvPr>
            <p:ph type="sldNum" sz="quarter" idx="12"/>
          </p:nvPr>
        </p:nvSpPr>
        <p:spPr/>
        <p:txBody>
          <a:bodyPr/>
          <a:lstStyle>
            <a:lvl1pPr>
              <a:defRPr/>
            </a:lvl1pPr>
          </a:lstStyle>
          <a:p>
            <a:fld id="{FF48CE60-1815-2444-9C58-DF2CF5120395}" type="slidenum">
              <a:rPr lang="en-US"/>
              <a:pPr/>
              <a:t>‹#›</a:t>
            </a:fld>
            <a:endParaRPr lang="en-US"/>
          </a:p>
        </p:txBody>
      </p:sp>
    </p:spTree>
    <p:extLst>
      <p:ext uri="{BB962C8B-B14F-4D97-AF65-F5344CB8AC3E}">
        <p14:creationId xmlns:p14="http://schemas.microsoft.com/office/powerpoint/2010/main" xmlns="" val="26768450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E3C72DAC-CA93-4040-B061-7A6365BF7262}"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6" name="Slide Number Placeholder 17"/>
          <p:cNvSpPr>
            <a:spLocks noGrp="1"/>
          </p:cNvSpPr>
          <p:nvPr>
            <p:ph type="sldNum" sz="quarter" idx="12"/>
          </p:nvPr>
        </p:nvSpPr>
        <p:spPr/>
        <p:txBody>
          <a:bodyPr/>
          <a:lstStyle>
            <a:lvl1pPr>
              <a:defRPr/>
            </a:lvl1pPr>
          </a:lstStyle>
          <a:p>
            <a:fld id="{473A216F-FA57-EE42-B08F-9970EF68AE87}" type="slidenum">
              <a:rPr lang="en-US"/>
              <a:pPr/>
              <a:t>‹#›</a:t>
            </a:fld>
            <a:endParaRPr lang="en-US"/>
          </a:p>
        </p:txBody>
      </p:sp>
    </p:spTree>
    <p:extLst>
      <p:ext uri="{BB962C8B-B14F-4D97-AF65-F5344CB8AC3E}">
        <p14:creationId xmlns:p14="http://schemas.microsoft.com/office/powerpoint/2010/main" xmlns="" val="32232873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935163"/>
            <a:ext cx="8229600" cy="4389437"/>
          </a:xfrm>
        </p:spPr>
        <p:txBody>
          <a:bodyPr/>
          <a:lstStyle/>
          <a:p>
            <a:pPr lvl="0"/>
            <a:endParaRPr lang="id-ID" noProof="0"/>
          </a:p>
        </p:txBody>
      </p:sp>
      <p:sp>
        <p:nvSpPr>
          <p:cNvPr id="4" name="Date Placeholder 9"/>
          <p:cNvSpPr>
            <a:spLocks noGrp="1"/>
          </p:cNvSpPr>
          <p:nvPr>
            <p:ph type="dt" sz="half" idx="10"/>
          </p:nvPr>
        </p:nvSpPr>
        <p:spPr/>
        <p:txBody>
          <a:bodyPr/>
          <a:lstStyle>
            <a:lvl1pPr>
              <a:defRPr/>
            </a:lvl1pPr>
          </a:lstStyle>
          <a:p>
            <a:fld id="{D5BEB773-2884-CB45-953B-C47355236563}"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6" name="Slide Number Placeholder 17"/>
          <p:cNvSpPr>
            <a:spLocks noGrp="1"/>
          </p:cNvSpPr>
          <p:nvPr>
            <p:ph type="sldNum" sz="quarter" idx="12"/>
          </p:nvPr>
        </p:nvSpPr>
        <p:spPr/>
        <p:txBody>
          <a:bodyPr/>
          <a:lstStyle>
            <a:lvl1pPr>
              <a:defRPr/>
            </a:lvl1pPr>
          </a:lstStyle>
          <a:p>
            <a:fld id="{4F0E44DC-C2DF-D04E-B895-C4F2FCDE58CC}" type="slidenum">
              <a:rPr lang="en-US"/>
              <a:pPr/>
              <a:t>‹#›</a:t>
            </a:fld>
            <a:endParaRPr lang="en-US"/>
          </a:p>
        </p:txBody>
      </p:sp>
    </p:spTree>
    <p:extLst>
      <p:ext uri="{BB962C8B-B14F-4D97-AF65-F5344CB8AC3E}">
        <p14:creationId xmlns:p14="http://schemas.microsoft.com/office/powerpoint/2010/main" xmlns="" val="1452995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pPr>
              <a:defRPr/>
            </a:pPr>
            <a:fld id="{6DB34385-B8B8-47A6-98A4-1379ED56D065}" type="datetimeFigureOut">
              <a:rPr lang="id-ID">
                <a:solidFill>
                  <a:prstClr val="black">
                    <a:tint val="75000"/>
                  </a:prstClr>
                </a:solidFill>
              </a:rPr>
              <a:pPr>
                <a:defRPr/>
              </a:pPr>
              <a:t>21/09/2016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A333E4-AB63-4C57-96DF-9C18C15EC077}"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xmlns="" val="4026065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15C6A8A0-41CF-4263-B342-905F799EEF12}" type="datetimeFigureOut">
              <a:rPr lang="id-ID">
                <a:solidFill>
                  <a:prstClr val="black">
                    <a:tint val="75000"/>
                  </a:prstClr>
                </a:solidFill>
              </a:rPr>
              <a:pPr>
                <a:defRPr/>
              </a:pPr>
              <a:t>21/09/2016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40AA4F-6B78-4070-A97B-F4C20D8F9981}"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xmlns="" val="13760951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8FE274-1A49-4851-8343-D2F0106EEDC2}" type="datetimeFigureOut">
              <a:rPr lang="id-ID">
                <a:solidFill>
                  <a:prstClr val="black">
                    <a:tint val="75000"/>
                  </a:prstClr>
                </a:solidFill>
              </a:rPr>
              <a:pPr>
                <a:defRPr/>
              </a:pPr>
              <a:t>21/09/2016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C918FB-B8D3-44F7-B503-E0052EA8F8E3}"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xmlns="" val="41936592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88E5F412-0516-4FEA-ACE6-1DCA5DC5B53E}" type="datetimeFigureOut">
              <a:rPr lang="id-ID">
                <a:solidFill>
                  <a:prstClr val="black">
                    <a:tint val="75000"/>
                  </a:prstClr>
                </a:solidFill>
              </a:rPr>
              <a:pPr>
                <a:defRPr/>
              </a:pPr>
              <a:t>21/09/2016</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4B51358-4285-46DB-9765-B314A51CDF3F}"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xmlns="" val="2928537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544EF1-EC05-4C2C-801B-F5C57E7C2193}"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F4965B01-344B-4AC6-9D4A-14B88EB14702}" type="datetimeFigureOut">
              <a:rPr lang="id-ID">
                <a:solidFill>
                  <a:prstClr val="black">
                    <a:tint val="75000"/>
                  </a:prstClr>
                </a:solidFill>
              </a:rPr>
              <a:pPr>
                <a:defRPr/>
              </a:pPr>
              <a:t>21/09/2016</a:t>
            </a:fld>
            <a:endParaRPr lang="id-ID">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23CD41B-D096-44A0-8C7F-D2C13FA58B3D}"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xmlns="" val="36789986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D3751475-667A-4A57-9A8F-858A3C28E8F6}" type="datetimeFigureOut">
              <a:rPr lang="id-ID">
                <a:solidFill>
                  <a:prstClr val="black">
                    <a:tint val="75000"/>
                  </a:prstClr>
                </a:solidFill>
              </a:rPr>
              <a:pPr>
                <a:defRPr/>
              </a:pPr>
              <a:t>21/09/2016</a:t>
            </a:fld>
            <a:endParaRPr lang="id-ID">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EF5C813-F39A-44F7-92A7-AE4F6D20F941}"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xmlns="" val="38416029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B36F85-3ADB-41FF-93FD-6AF9487DDE59}" type="datetimeFigureOut">
              <a:rPr lang="id-ID">
                <a:solidFill>
                  <a:prstClr val="black">
                    <a:tint val="75000"/>
                  </a:prstClr>
                </a:solidFill>
              </a:rPr>
              <a:pPr>
                <a:defRPr/>
              </a:pPr>
              <a:t>21/09/2016</a:t>
            </a:fld>
            <a:endParaRPr lang="id-ID">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38D0BBC-D779-47E8-9359-F95234B4CA1E}"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xmlns="" val="33597069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5D7FA9-0CC4-47B4-90CA-EAC6262BF7F3}" type="datetimeFigureOut">
              <a:rPr lang="id-ID">
                <a:solidFill>
                  <a:prstClr val="black">
                    <a:tint val="75000"/>
                  </a:prstClr>
                </a:solidFill>
              </a:rPr>
              <a:pPr>
                <a:defRPr/>
              </a:pPr>
              <a:t>21/09/2016</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3B963A9-4C6F-4496-9B09-9CD68C27DD3A}"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xmlns="" val="35301687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0AE5B4-F74C-4F03-84C8-A7FDFE92B764}" type="datetimeFigureOut">
              <a:rPr lang="id-ID">
                <a:solidFill>
                  <a:prstClr val="black">
                    <a:tint val="75000"/>
                  </a:prstClr>
                </a:solidFill>
              </a:rPr>
              <a:pPr>
                <a:defRPr/>
              </a:pPr>
              <a:t>21/09/2016</a:t>
            </a:fld>
            <a:endParaRPr lang="id-ID">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287255-D32B-4AB2-8E5C-DE4352C4C070}"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xmlns="" val="15948075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DEDA47F6-9F75-4B3F-A3A4-C480C03C3881}" type="datetimeFigureOut">
              <a:rPr lang="id-ID">
                <a:solidFill>
                  <a:prstClr val="black">
                    <a:tint val="75000"/>
                  </a:prstClr>
                </a:solidFill>
              </a:rPr>
              <a:pPr>
                <a:defRPr/>
              </a:pPr>
              <a:t>21/09/2016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74CF42-685C-4F3E-BADD-6492B838C54B}"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xmlns="" val="30893185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4A4DF396-4807-48A5-B5F8-94260BE3FE1A}" type="datetimeFigureOut">
              <a:rPr lang="id-ID">
                <a:solidFill>
                  <a:prstClr val="black">
                    <a:tint val="75000"/>
                  </a:prstClr>
                </a:solidFill>
              </a:rPr>
              <a:pPr>
                <a:defRPr/>
              </a:pPr>
              <a:t>21/09/2016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075BB4-081F-451E-83CF-0365600D9B14}"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xmlns="" val="21149438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fld id="{A460F551-7C1C-6D4E-AF22-F9F24146E482}" type="datetime1">
              <a:rPr lang="en-US"/>
              <a:pPr/>
              <a:t>9/21/2016</a:t>
            </a:fld>
            <a:endParaRPr lang="en-US"/>
          </a:p>
        </p:txBody>
      </p:sp>
      <p:sp>
        <p:nvSpPr>
          <p:cNvPr id="5" name="Footer Placeholder 18"/>
          <p:cNvSpPr>
            <a:spLocks noGrp="1"/>
          </p:cNvSpPr>
          <p:nvPr>
            <p:ph type="ftr" sz="quarter" idx="11"/>
          </p:nvPr>
        </p:nvSpPr>
        <p:spPr/>
        <p:txBody>
          <a:bodyPr/>
          <a:lstStyle>
            <a:lvl1pPr>
              <a:defRPr>
                <a:solidFill>
                  <a:srgbClr val="D1EAEE"/>
                </a:solidFill>
              </a:defRPr>
            </a:lvl1pPr>
          </a:lstStyle>
          <a:p>
            <a:pPr>
              <a:defRPr/>
            </a:pPr>
            <a:r>
              <a:rPr lang="en-US"/>
              <a:t>Revitalisasi PHC dan Akselerasi 2009Paparan Dirjen Rakerkesnas 120309</a:t>
            </a: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E5FAA62C-FE69-3A45-BC79-21BF23855C32}" type="slidenum">
              <a:rPr lang="en-US"/>
              <a:pPr/>
              <a:t>‹#›</a:t>
            </a:fld>
            <a:endParaRPr lang="en-US"/>
          </a:p>
        </p:txBody>
      </p:sp>
    </p:spTree>
    <p:extLst>
      <p:ext uri="{BB962C8B-B14F-4D97-AF65-F5344CB8AC3E}">
        <p14:creationId xmlns:p14="http://schemas.microsoft.com/office/powerpoint/2010/main" xmlns="" val="1344061532"/>
      </p:ext>
    </p:extLst>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50A766A4-1C6A-4B4C-A793-7985F6CEBE12}"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6" name="Slide Number Placeholder 17"/>
          <p:cNvSpPr>
            <a:spLocks noGrp="1"/>
          </p:cNvSpPr>
          <p:nvPr>
            <p:ph type="sldNum" sz="quarter" idx="12"/>
          </p:nvPr>
        </p:nvSpPr>
        <p:spPr/>
        <p:txBody>
          <a:bodyPr/>
          <a:lstStyle>
            <a:lvl1pPr>
              <a:defRPr/>
            </a:lvl1pPr>
          </a:lstStyle>
          <a:p>
            <a:fld id="{96DCCC1B-609C-AD4E-AE31-D979D8FDDCE6}" type="slidenum">
              <a:rPr lang="en-US"/>
              <a:pPr/>
              <a:t>‹#›</a:t>
            </a:fld>
            <a:endParaRPr lang="en-US"/>
          </a:p>
        </p:txBody>
      </p:sp>
    </p:spTree>
    <p:extLst>
      <p:ext uri="{BB962C8B-B14F-4D97-AF65-F5344CB8AC3E}">
        <p14:creationId xmlns:p14="http://schemas.microsoft.com/office/powerpoint/2010/main" xmlns="" val="37705263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fld id="{3ED84676-05DE-F64A-B561-3563965167EA}" type="datetime1">
              <a:rPr lang="en-US"/>
              <a:pPr/>
              <a:t>9/21/2016</a:t>
            </a:fld>
            <a:endParaRPr lang="en-US"/>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r>
              <a:rPr lang="en-US"/>
              <a:t>Revitalisasi PHC dan Akselerasi 2009Paparan Dirjen Rakerkesnas 120309</a:t>
            </a: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4950689A-0B25-8D4E-8958-855D3EC3D3D1}" type="slidenum">
              <a:rPr lang="en-US"/>
              <a:pPr/>
              <a:t>‹#›</a:t>
            </a:fld>
            <a:endParaRPr lang="en-US"/>
          </a:p>
        </p:txBody>
      </p:sp>
    </p:spTree>
    <p:extLst>
      <p:ext uri="{BB962C8B-B14F-4D97-AF65-F5344CB8AC3E}">
        <p14:creationId xmlns:p14="http://schemas.microsoft.com/office/powerpoint/2010/main" xmlns="" val="73717296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12DCBB-FAAE-411A-A3D2-2EFBE3B9B93F}"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F92D6755-6B1E-2444-81E1-C930397BCCBA}" type="datetime1">
              <a:rPr lang="en-US"/>
              <a:pPr/>
              <a:t>9/21/2016</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7" name="Slide Number Placeholder 17"/>
          <p:cNvSpPr>
            <a:spLocks noGrp="1"/>
          </p:cNvSpPr>
          <p:nvPr>
            <p:ph type="sldNum" sz="quarter" idx="12"/>
          </p:nvPr>
        </p:nvSpPr>
        <p:spPr/>
        <p:txBody>
          <a:bodyPr/>
          <a:lstStyle>
            <a:lvl1pPr>
              <a:defRPr/>
            </a:lvl1pPr>
          </a:lstStyle>
          <a:p>
            <a:fld id="{61596D69-442A-6B4F-AA1F-C59E013AAD71}" type="slidenum">
              <a:rPr lang="en-US"/>
              <a:pPr/>
              <a:t>‹#›</a:t>
            </a:fld>
            <a:endParaRPr lang="en-US"/>
          </a:p>
        </p:txBody>
      </p:sp>
    </p:spTree>
    <p:extLst>
      <p:ext uri="{BB962C8B-B14F-4D97-AF65-F5344CB8AC3E}">
        <p14:creationId xmlns:p14="http://schemas.microsoft.com/office/powerpoint/2010/main" xmlns="" val="15910931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78AA91F4-988F-384D-B264-7DC7CB92A6DF}" type="datetime1">
              <a:rPr lang="en-US"/>
              <a:pPr/>
              <a:t>9/21/2016</a:t>
            </a:fld>
            <a:endParaRPr lang="en-US"/>
          </a:p>
        </p:txBody>
      </p:sp>
      <p:sp>
        <p:nvSpPr>
          <p:cNvPr id="8"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9" name="Slide Number Placeholder 17"/>
          <p:cNvSpPr>
            <a:spLocks noGrp="1"/>
          </p:cNvSpPr>
          <p:nvPr>
            <p:ph type="sldNum" sz="quarter" idx="12"/>
          </p:nvPr>
        </p:nvSpPr>
        <p:spPr/>
        <p:txBody>
          <a:bodyPr/>
          <a:lstStyle>
            <a:lvl1pPr>
              <a:defRPr/>
            </a:lvl1pPr>
          </a:lstStyle>
          <a:p>
            <a:fld id="{47DA2C7E-80F2-844F-A46E-1E70D6BBE35E}" type="slidenum">
              <a:rPr lang="en-US"/>
              <a:pPr/>
              <a:t>‹#›</a:t>
            </a:fld>
            <a:endParaRPr lang="en-US"/>
          </a:p>
        </p:txBody>
      </p:sp>
    </p:spTree>
    <p:extLst>
      <p:ext uri="{BB962C8B-B14F-4D97-AF65-F5344CB8AC3E}">
        <p14:creationId xmlns:p14="http://schemas.microsoft.com/office/powerpoint/2010/main" xmlns="" val="25453533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841EA53E-5DBA-AD4F-92C1-E7912EDF44AB}" type="datetime1">
              <a:rPr lang="en-US"/>
              <a:pPr/>
              <a:t>9/21/2016</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5" name="Slide Number Placeholder 17"/>
          <p:cNvSpPr>
            <a:spLocks noGrp="1"/>
          </p:cNvSpPr>
          <p:nvPr>
            <p:ph type="sldNum" sz="quarter" idx="12"/>
          </p:nvPr>
        </p:nvSpPr>
        <p:spPr/>
        <p:txBody>
          <a:bodyPr/>
          <a:lstStyle>
            <a:lvl1pPr>
              <a:defRPr/>
            </a:lvl1pPr>
          </a:lstStyle>
          <a:p>
            <a:fld id="{3AF9BE09-7601-C845-AC56-1D6A7114AF0B}" type="slidenum">
              <a:rPr lang="en-US"/>
              <a:pPr/>
              <a:t>‹#›</a:t>
            </a:fld>
            <a:endParaRPr lang="en-US"/>
          </a:p>
        </p:txBody>
      </p:sp>
    </p:spTree>
    <p:extLst>
      <p:ext uri="{BB962C8B-B14F-4D97-AF65-F5344CB8AC3E}">
        <p14:creationId xmlns:p14="http://schemas.microsoft.com/office/powerpoint/2010/main" xmlns="" val="384618871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5A7C3BBB-93DE-AB40-A5CF-276364883D00}" type="datetime1">
              <a:rPr lang="en-US"/>
              <a:pPr/>
              <a:t>9/21/2016</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4" name="Slide Number Placeholder 17"/>
          <p:cNvSpPr>
            <a:spLocks noGrp="1"/>
          </p:cNvSpPr>
          <p:nvPr>
            <p:ph type="sldNum" sz="quarter" idx="12"/>
          </p:nvPr>
        </p:nvSpPr>
        <p:spPr/>
        <p:txBody>
          <a:bodyPr/>
          <a:lstStyle>
            <a:lvl1pPr>
              <a:defRPr/>
            </a:lvl1pPr>
          </a:lstStyle>
          <a:p>
            <a:fld id="{E9AD5631-5050-DD4D-A52D-B1053AC18A74}" type="slidenum">
              <a:rPr lang="en-US"/>
              <a:pPr/>
              <a:t>‹#›</a:t>
            </a:fld>
            <a:endParaRPr lang="en-US"/>
          </a:p>
        </p:txBody>
      </p:sp>
    </p:spTree>
    <p:extLst>
      <p:ext uri="{BB962C8B-B14F-4D97-AF65-F5344CB8AC3E}">
        <p14:creationId xmlns:p14="http://schemas.microsoft.com/office/powerpoint/2010/main" xmlns="" val="10901759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0F20C1B5-13F8-5A48-BEB3-FB48931BEB3D}" type="datetime1">
              <a:rPr lang="en-US"/>
              <a:pPr/>
              <a:t>9/21/2016</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7" name="Slide Number Placeholder 17"/>
          <p:cNvSpPr>
            <a:spLocks noGrp="1"/>
          </p:cNvSpPr>
          <p:nvPr>
            <p:ph type="sldNum" sz="quarter" idx="12"/>
          </p:nvPr>
        </p:nvSpPr>
        <p:spPr/>
        <p:txBody>
          <a:bodyPr/>
          <a:lstStyle>
            <a:lvl1pPr>
              <a:defRPr/>
            </a:lvl1pPr>
          </a:lstStyle>
          <a:p>
            <a:fld id="{F6388C8F-14FA-9E43-8AF6-F3183DBA8807}" type="slidenum">
              <a:rPr lang="en-US"/>
              <a:pPr/>
              <a:t>‹#›</a:t>
            </a:fld>
            <a:endParaRPr lang="en-US"/>
          </a:p>
        </p:txBody>
      </p:sp>
    </p:spTree>
    <p:extLst>
      <p:ext uri="{BB962C8B-B14F-4D97-AF65-F5344CB8AC3E}">
        <p14:creationId xmlns:p14="http://schemas.microsoft.com/office/powerpoint/2010/main" xmlns="" val="471514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noChangeArrowheads="1"/>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solidFill>
              <a:srgbClr val="C0C0C0"/>
            </a:solidFill>
            <a:miter lim="800000"/>
            <a:headEnd/>
            <a:tailEnd/>
          </a:ln>
          <a:effectLst>
            <a:outerShdw blurRad="63500" dist="38500" dir="7500041" sx="98500" sy="100079" kx="99984" algn="tl" rotWithShape="0">
              <a:srgbClr val="000000">
                <a:alpha val="25000"/>
              </a:srgbClr>
            </a:outerShdw>
          </a:effectLst>
        </p:spPr>
        <p:txBody>
          <a:bodyPr anchor="ctr"/>
          <a:lstStyle/>
          <a:p>
            <a:pPr algn="ctr" eaLnBrk="0" hangingPunct="0">
              <a:defRPr/>
            </a:pPr>
            <a:endParaRPr lang="en-US" sz="2800">
              <a:solidFill>
                <a:prstClr val="white"/>
              </a:solidFill>
              <a:latin typeface="Constantia"/>
              <a:ea typeface="ＭＳ Ｐゴシック" charset="0"/>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eaLnBrk="0" hangingPunct="0">
              <a:defRPr/>
            </a:pPr>
            <a:endParaRPr lang="en-US" sz="2800">
              <a:solidFill>
                <a:prstClr val="white"/>
              </a:solidFill>
              <a:latin typeface="Constantia"/>
              <a:ea typeface="ＭＳ Ｐゴシック"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sz="2800">
              <a:solidFill>
                <a:prstClr val="black"/>
              </a:solidFill>
              <a:latin typeface="Constantia"/>
              <a:ea typeface="ＭＳ Ｐゴシック"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sz="2800">
              <a:solidFill>
                <a:prstClr val="black"/>
              </a:solidFill>
              <a:latin typeface="Constantia"/>
              <a:ea typeface="ＭＳ Ｐゴシック"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70E2571E-A05E-7448-A8C0-57141B685B36}" type="datetime1">
              <a:rPr lang="en-US"/>
              <a:pPr/>
              <a:t>9/21/2016</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657B86E1-8E96-734A-96CC-BA7EF9D5370E}" type="slidenum">
              <a:rPr lang="en-US"/>
              <a:pPr/>
              <a:t>‹#›</a:t>
            </a:fld>
            <a:endParaRPr lang="en-US"/>
          </a:p>
        </p:txBody>
      </p:sp>
    </p:spTree>
    <p:extLst>
      <p:ext uri="{BB962C8B-B14F-4D97-AF65-F5344CB8AC3E}">
        <p14:creationId xmlns:p14="http://schemas.microsoft.com/office/powerpoint/2010/main" xmlns="" val="27902711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CA05F3B0-21C4-A549-B482-020C103A0A03}"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6" name="Slide Number Placeholder 17"/>
          <p:cNvSpPr>
            <a:spLocks noGrp="1"/>
          </p:cNvSpPr>
          <p:nvPr>
            <p:ph type="sldNum" sz="quarter" idx="12"/>
          </p:nvPr>
        </p:nvSpPr>
        <p:spPr/>
        <p:txBody>
          <a:bodyPr/>
          <a:lstStyle>
            <a:lvl1pPr>
              <a:defRPr/>
            </a:lvl1pPr>
          </a:lstStyle>
          <a:p>
            <a:fld id="{FF48CE60-1815-2444-9C58-DF2CF5120395}" type="slidenum">
              <a:rPr lang="en-US"/>
              <a:pPr/>
              <a:t>‹#›</a:t>
            </a:fld>
            <a:endParaRPr lang="en-US"/>
          </a:p>
        </p:txBody>
      </p:sp>
    </p:spTree>
    <p:extLst>
      <p:ext uri="{BB962C8B-B14F-4D97-AF65-F5344CB8AC3E}">
        <p14:creationId xmlns:p14="http://schemas.microsoft.com/office/powerpoint/2010/main" xmlns="" val="18773635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E3C72DAC-CA93-4040-B061-7A6365BF7262}"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6" name="Slide Number Placeholder 17"/>
          <p:cNvSpPr>
            <a:spLocks noGrp="1"/>
          </p:cNvSpPr>
          <p:nvPr>
            <p:ph type="sldNum" sz="quarter" idx="12"/>
          </p:nvPr>
        </p:nvSpPr>
        <p:spPr/>
        <p:txBody>
          <a:bodyPr/>
          <a:lstStyle>
            <a:lvl1pPr>
              <a:defRPr/>
            </a:lvl1pPr>
          </a:lstStyle>
          <a:p>
            <a:fld id="{473A216F-FA57-EE42-B08F-9970EF68AE87}" type="slidenum">
              <a:rPr lang="en-US"/>
              <a:pPr/>
              <a:t>‹#›</a:t>
            </a:fld>
            <a:endParaRPr lang="en-US"/>
          </a:p>
        </p:txBody>
      </p:sp>
    </p:spTree>
    <p:extLst>
      <p:ext uri="{BB962C8B-B14F-4D97-AF65-F5344CB8AC3E}">
        <p14:creationId xmlns:p14="http://schemas.microsoft.com/office/powerpoint/2010/main" xmlns="" val="18395750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935163"/>
            <a:ext cx="8229600" cy="4389437"/>
          </a:xfrm>
        </p:spPr>
        <p:txBody>
          <a:bodyPr/>
          <a:lstStyle/>
          <a:p>
            <a:pPr lvl="0"/>
            <a:endParaRPr lang="id-ID" noProof="0"/>
          </a:p>
        </p:txBody>
      </p:sp>
      <p:sp>
        <p:nvSpPr>
          <p:cNvPr id="4" name="Date Placeholder 9"/>
          <p:cNvSpPr>
            <a:spLocks noGrp="1"/>
          </p:cNvSpPr>
          <p:nvPr>
            <p:ph type="dt" sz="half" idx="10"/>
          </p:nvPr>
        </p:nvSpPr>
        <p:spPr/>
        <p:txBody>
          <a:bodyPr/>
          <a:lstStyle>
            <a:lvl1pPr>
              <a:defRPr/>
            </a:lvl1pPr>
          </a:lstStyle>
          <a:p>
            <a:fld id="{D5BEB773-2884-CB45-953B-C47355236563}"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6" name="Slide Number Placeholder 17"/>
          <p:cNvSpPr>
            <a:spLocks noGrp="1"/>
          </p:cNvSpPr>
          <p:nvPr>
            <p:ph type="sldNum" sz="quarter" idx="12"/>
          </p:nvPr>
        </p:nvSpPr>
        <p:spPr/>
        <p:txBody>
          <a:bodyPr/>
          <a:lstStyle>
            <a:lvl1pPr>
              <a:defRPr/>
            </a:lvl1pPr>
          </a:lstStyle>
          <a:p>
            <a:fld id="{4F0E44DC-C2DF-D04E-B895-C4F2FCDE58CC}" type="slidenum">
              <a:rPr lang="en-US"/>
              <a:pPr/>
              <a:t>‹#›</a:t>
            </a:fld>
            <a:endParaRPr lang="en-US"/>
          </a:p>
        </p:txBody>
      </p:sp>
    </p:spTree>
    <p:extLst>
      <p:ext uri="{BB962C8B-B14F-4D97-AF65-F5344CB8AC3E}">
        <p14:creationId xmlns:p14="http://schemas.microsoft.com/office/powerpoint/2010/main" xmlns="" val="10678246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fld id="{A460F551-7C1C-6D4E-AF22-F9F24146E482}" type="datetime1">
              <a:rPr lang="en-US"/>
              <a:pPr/>
              <a:t>9/21/2016</a:t>
            </a:fld>
            <a:endParaRPr lang="en-US"/>
          </a:p>
        </p:txBody>
      </p:sp>
      <p:sp>
        <p:nvSpPr>
          <p:cNvPr id="5" name="Footer Placeholder 18"/>
          <p:cNvSpPr>
            <a:spLocks noGrp="1"/>
          </p:cNvSpPr>
          <p:nvPr>
            <p:ph type="ftr" sz="quarter" idx="11"/>
          </p:nvPr>
        </p:nvSpPr>
        <p:spPr/>
        <p:txBody>
          <a:bodyPr/>
          <a:lstStyle>
            <a:lvl1pPr>
              <a:defRPr>
                <a:solidFill>
                  <a:srgbClr val="D1EAEE"/>
                </a:solidFill>
              </a:defRPr>
            </a:lvl1pPr>
          </a:lstStyle>
          <a:p>
            <a:pPr>
              <a:defRPr/>
            </a:pPr>
            <a:r>
              <a:rPr lang="en-US"/>
              <a:t>Revitalisasi PHC dan Akselerasi 2009Paparan Dirjen Rakerkesnas 120309</a:t>
            </a: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E5FAA62C-FE69-3A45-BC79-21BF23855C32}" type="slidenum">
              <a:rPr lang="en-US"/>
              <a:pPr/>
              <a:t>‹#›</a:t>
            </a:fld>
            <a:endParaRPr lang="en-US"/>
          </a:p>
        </p:txBody>
      </p:sp>
    </p:spTree>
    <p:extLst>
      <p:ext uri="{BB962C8B-B14F-4D97-AF65-F5344CB8AC3E}">
        <p14:creationId xmlns:p14="http://schemas.microsoft.com/office/powerpoint/2010/main" xmlns="" val="59358059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1E5FDC-71FA-4330-8DBE-657A7DACDE70}"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50A766A4-1C6A-4B4C-A793-7985F6CEBE12}"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6" name="Slide Number Placeholder 17"/>
          <p:cNvSpPr>
            <a:spLocks noGrp="1"/>
          </p:cNvSpPr>
          <p:nvPr>
            <p:ph type="sldNum" sz="quarter" idx="12"/>
          </p:nvPr>
        </p:nvSpPr>
        <p:spPr/>
        <p:txBody>
          <a:bodyPr/>
          <a:lstStyle>
            <a:lvl1pPr>
              <a:defRPr/>
            </a:lvl1pPr>
          </a:lstStyle>
          <a:p>
            <a:fld id="{96DCCC1B-609C-AD4E-AE31-D979D8FDDCE6}" type="slidenum">
              <a:rPr lang="en-US"/>
              <a:pPr/>
              <a:t>‹#›</a:t>
            </a:fld>
            <a:endParaRPr lang="en-US"/>
          </a:p>
        </p:txBody>
      </p:sp>
    </p:spTree>
    <p:extLst>
      <p:ext uri="{BB962C8B-B14F-4D97-AF65-F5344CB8AC3E}">
        <p14:creationId xmlns:p14="http://schemas.microsoft.com/office/powerpoint/2010/main" xmlns="" val="259710936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fld id="{3ED84676-05DE-F64A-B561-3563965167EA}" type="datetime1">
              <a:rPr lang="en-US"/>
              <a:pPr/>
              <a:t>9/21/2016</a:t>
            </a:fld>
            <a:endParaRPr lang="en-US"/>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r>
              <a:rPr lang="en-US"/>
              <a:t>Revitalisasi PHC dan Akselerasi 2009Paparan Dirjen Rakerkesnas 120309</a:t>
            </a: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4950689A-0B25-8D4E-8958-855D3EC3D3D1}" type="slidenum">
              <a:rPr lang="en-US"/>
              <a:pPr/>
              <a:t>‹#›</a:t>
            </a:fld>
            <a:endParaRPr lang="en-US"/>
          </a:p>
        </p:txBody>
      </p:sp>
    </p:spTree>
    <p:extLst>
      <p:ext uri="{BB962C8B-B14F-4D97-AF65-F5344CB8AC3E}">
        <p14:creationId xmlns:p14="http://schemas.microsoft.com/office/powerpoint/2010/main" xmlns="" val="1806533867"/>
      </p:ext>
    </p:extLst>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F92D6755-6B1E-2444-81E1-C930397BCCBA}" type="datetime1">
              <a:rPr lang="en-US"/>
              <a:pPr/>
              <a:t>9/21/2016</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7" name="Slide Number Placeholder 17"/>
          <p:cNvSpPr>
            <a:spLocks noGrp="1"/>
          </p:cNvSpPr>
          <p:nvPr>
            <p:ph type="sldNum" sz="quarter" idx="12"/>
          </p:nvPr>
        </p:nvSpPr>
        <p:spPr/>
        <p:txBody>
          <a:bodyPr/>
          <a:lstStyle>
            <a:lvl1pPr>
              <a:defRPr/>
            </a:lvl1pPr>
          </a:lstStyle>
          <a:p>
            <a:fld id="{61596D69-442A-6B4F-AA1F-C59E013AAD71}" type="slidenum">
              <a:rPr lang="en-US"/>
              <a:pPr/>
              <a:t>‹#›</a:t>
            </a:fld>
            <a:endParaRPr lang="en-US"/>
          </a:p>
        </p:txBody>
      </p:sp>
    </p:spTree>
    <p:extLst>
      <p:ext uri="{BB962C8B-B14F-4D97-AF65-F5344CB8AC3E}">
        <p14:creationId xmlns:p14="http://schemas.microsoft.com/office/powerpoint/2010/main" xmlns="" val="27449948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78AA91F4-988F-384D-B264-7DC7CB92A6DF}" type="datetime1">
              <a:rPr lang="en-US"/>
              <a:pPr/>
              <a:t>9/21/2016</a:t>
            </a:fld>
            <a:endParaRPr lang="en-US"/>
          </a:p>
        </p:txBody>
      </p:sp>
      <p:sp>
        <p:nvSpPr>
          <p:cNvPr id="8"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9" name="Slide Number Placeholder 17"/>
          <p:cNvSpPr>
            <a:spLocks noGrp="1"/>
          </p:cNvSpPr>
          <p:nvPr>
            <p:ph type="sldNum" sz="quarter" idx="12"/>
          </p:nvPr>
        </p:nvSpPr>
        <p:spPr/>
        <p:txBody>
          <a:bodyPr/>
          <a:lstStyle>
            <a:lvl1pPr>
              <a:defRPr/>
            </a:lvl1pPr>
          </a:lstStyle>
          <a:p>
            <a:fld id="{47DA2C7E-80F2-844F-A46E-1E70D6BBE35E}" type="slidenum">
              <a:rPr lang="en-US"/>
              <a:pPr/>
              <a:t>‹#›</a:t>
            </a:fld>
            <a:endParaRPr lang="en-US"/>
          </a:p>
        </p:txBody>
      </p:sp>
    </p:spTree>
    <p:extLst>
      <p:ext uri="{BB962C8B-B14F-4D97-AF65-F5344CB8AC3E}">
        <p14:creationId xmlns:p14="http://schemas.microsoft.com/office/powerpoint/2010/main" xmlns="" val="2135192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841EA53E-5DBA-AD4F-92C1-E7912EDF44AB}" type="datetime1">
              <a:rPr lang="en-US"/>
              <a:pPr/>
              <a:t>9/21/2016</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5" name="Slide Number Placeholder 17"/>
          <p:cNvSpPr>
            <a:spLocks noGrp="1"/>
          </p:cNvSpPr>
          <p:nvPr>
            <p:ph type="sldNum" sz="quarter" idx="12"/>
          </p:nvPr>
        </p:nvSpPr>
        <p:spPr/>
        <p:txBody>
          <a:bodyPr/>
          <a:lstStyle>
            <a:lvl1pPr>
              <a:defRPr/>
            </a:lvl1pPr>
          </a:lstStyle>
          <a:p>
            <a:fld id="{3AF9BE09-7601-C845-AC56-1D6A7114AF0B}" type="slidenum">
              <a:rPr lang="en-US"/>
              <a:pPr/>
              <a:t>‹#›</a:t>
            </a:fld>
            <a:endParaRPr lang="en-US"/>
          </a:p>
        </p:txBody>
      </p:sp>
    </p:spTree>
    <p:extLst>
      <p:ext uri="{BB962C8B-B14F-4D97-AF65-F5344CB8AC3E}">
        <p14:creationId xmlns:p14="http://schemas.microsoft.com/office/powerpoint/2010/main" xmlns="" val="41230640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5A7C3BBB-93DE-AB40-A5CF-276364883D00}" type="datetime1">
              <a:rPr lang="en-US"/>
              <a:pPr/>
              <a:t>9/21/2016</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4" name="Slide Number Placeholder 17"/>
          <p:cNvSpPr>
            <a:spLocks noGrp="1"/>
          </p:cNvSpPr>
          <p:nvPr>
            <p:ph type="sldNum" sz="quarter" idx="12"/>
          </p:nvPr>
        </p:nvSpPr>
        <p:spPr/>
        <p:txBody>
          <a:bodyPr/>
          <a:lstStyle>
            <a:lvl1pPr>
              <a:defRPr/>
            </a:lvl1pPr>
          </a:lstStyle>
          <a:p>
            <a:fld id="{E9AD5631-5050-DD4D-A52D-B1053AC18A74}" type="slidenum">
              <a:rPr lang="en-US"/>
              <a:pPr/>
              <a:t>‹#›</a:t>
            </a:fld>
            <a:endParaRPr lang="en-US"/>
          </a:p>
        </p:txBody>
      </p:sp>
    </p:spTree>
    <p:extLst>
      <p:ext uri="{BB962C8B-B14F-4D97-AF65-F5344CB8AC3E}">
        <p14:creationId xmlns:p14="http://schemas.microsoft.com/office/powerpoint/2010/main" xmlns="" val="264044186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0F20C1B5-13F8-5A48-BEB3-FB48931BEB3D}" type="datetime1">
              <a:rPr lang="en-US"/>
              <a:pPr/>
              <a:t>9/21/2016</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7" name="Slide Number Placeholder 17"/>
          <p:cNvSpPr>
            <a:spLocks noGrp="1"/>
          </p:cNvSpPr>
          <p:nvPr>
            <p:ph type="sldNum" sz="quarter" idx="12"/>
          </p:nvPr>
        </p:nvSpPr>
        <p:spPr/>
        <p:txBody>
          <a:bodyPr/>
          <a:lstStyle>
            <a:lvl1pPr>
              <a:defRPr/>
            </a:lvl1pPr>
          </a:lstStyle>
          <a:p>
            <a:fld id="{F6388C8F-14FA-9E43-8AF6-F3183DBA8807}" type="slidenum">
              <a:rPr lang="en-US"/>
              <a:pPr/>
              <a:t>‹#›</a:t>
            </a:fld>
            <a:endParaRPr lang="en-US"/>
          </a:p>
        </p:txBody>
      </p:sp>
    </p:spTree>
    <p:extLst>
      <p:ext uri="{BB962C8B-B14F-4D97-AF65-F5344CB8AC3E}">
        <p14:creationId xmlns:p14="http://schemas.microsoft.com/office/powerpoint/2010/main" xmlns="" val="26185275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noChangeArrowheads="1"/>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solidFill>
              <a:srgbClr val="C0C0C0"/>
            </a:solidFill>
            <a:miter lim="800000"/>
            <a:headEnd/>
            <a:tailEnd/>
          </a:ln>
          <a:effectLst>
            <a:outerShdw blurRad="63500" dist="38500" dir="7500041" sx="98500" sy="100079" kx="99984" algn="tl" rotWithShape="0">
              <a:srgbClr val="000000">
                <a:alpha val="25000"/>
              </a:srgbClr>
            </a:outerShdw>
          </a:effectLst>
        </p:spPr>
        <p:txBody>
          <a:bodyPr anchor="ctr"/>
          <a:lstStyle/>
          <a:p>
            <a:pPr algn="ctr" eaLnBrk="0" hangingPunct="0">
              <a:defRPr/>
            </a:pPr>
            <a:endParaRPr lang="en-US" sz="2800">
              <a:solidFill>
                <a:prstClr val="white"/>
              </a:solidFill>
              <a:latin typeface="Constantia"/>
              <a:ea typeface="ＭＳ Ｐゴシック" charset="0"/>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eaLnBrk="0" hangingPunct="0">
              <a:defRPr/>
            </a:pPr>
            <a:endParaRPr lang="en-US" sz="2800">
              <a:solidFill>
                <a:prstClr val="white"/>
              </a:solidFill>
              <a:latin typeface="Constantia"/>
              <a:ea typeface="ＭＳ Ｐゴシック"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sz="2800">
              <a:solidFill>
                <a:prstClr val="black"/>
              </a:solidFill>
              <a:latin typeface="Constantia"/>
              <a:ea typeface="ＭＳ Ｐゴシック"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sz="2800">
              <a:solidFill>
                <a:prstClr val="black"/>
              </a:solidFill>
              <a:latin typeface="Constantia"/>
              <a:ea typeface="ＭＳ Ｐゴシック"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70E2571E-A05E-7448-A8C0-57141B685B36}" type="datetime1">
              <a:rPr lang="en-US"/>
              <a:pPr/>
              <a:t>9/21/2016</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657B86E1-8E96-734A-96CC-BA7EF9D5370E}" type="slidenum">
              <a:rPr lang="en-US"/>
              <a:pPr/>
              <a:t>‹#›</a:t>
            </a:fld>
            <a:endParaRPr lang="en-US"/>
          </a:p>
        </p:txBody>
      </p:sp>
    </p:spTree>
    <p:extLst>
      <p:ext uri="{BB962C8B-B14F-4D97-AF65-F5344CB8AC3E}">
        <p14:creationId xmlns:p14="http://schemas.microsoft.com/office/powerpoint/2010/main" xmlns="" val="17549686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CA05F3B0-21C4-A549-B482-020C103A0A03}"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6" name="Slide Number Placeholder 17"/>
          <p:cNvSpPr>
            <a:spLocks noGrp="1"/>
          </p:cNvSpPr>
          <p:nvPr>
            <p:ph type="sldNum" sz="quarter" idx="12"/>
          </p:nvPr>
        </p:nvSpPr>
        <p:spPr/>
        <p:txBody>
          <a:bodyPr/>
          <a:lstStyle>
            <a:lvl1pPr>
              <a:defRPr/>
            </a:lvl1pPr>
          </a:lstStyle>
          <a:p>
            <a:fld id="{FF48CE60-1815-2444-9C58-DF2CF5120395}" type="slidenum">
              <a:rPr lang="en-US"/>
              <a:pPr/>
              <a:t>‹#›</a:t>
            </a:fld>
            <a:endParaRPr lang="en-US"/>
          </a:p>
        </p:txBody>
      </p:sp>
    </p:spTree>
    <p:extLst>
      <p:ext uri="{BB962C8B-B14F-4D97-AF65-F5344CB8AC3E}">
        <p14:creationId xmlns:p14="http://schemas.microsoft.com/office/powerpoint/2010/main" xmlns="" val="8031540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E3C72DAC-CA93-4040-B061-7A6365BF7262}"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6" name="Slide Number Placeholder 17"/>
          <p:cNvSpPr>
            <a:spLocks noGrp="1"/>
          </p:cNvSpPr>
          <p:nvPr>
            <p:ph type="sldNum" sz="quarter" idx="12"/>
          </p:nvPr>
        </p:nvSpPr>
        <p:spPr/>
        <p:txBody>
          <a:bodyPr/>
          <a:lstStyle>
            <a:lvl1pPr>
              <a:defRPr/>
            </a:lvl1pPr>
          </a:lstStyle>
          <a:p>
            <a:fld id="{473A216F-FA57-EE42-B08F-9970EF68AE87}" type="slidenum">
              <a:rPr lang="en-US"/>
              <a:pPr/>
              <a:t>‹#›</a:t>
            </a:fld>
            <a:endParaRPr lang="en-US"/>
          </a:p>
        </p:txBody>
      </p:sp>
    </p:spTree>
    <p:extLst>
      <p:ext uri="{BB962C8B-B14F-4D97-AF65-F5344CB8AC3E}">
        <p14:creationId xmlns:p14="http://schemas.microsoft.com/office/powerpoint/2010/main" xmlns="" val="2449983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D737EB-CF0F-40C2-9E17-62EAF11D6DB5}"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935163"/>
            <a:ext cx="8229600" cy="4389437"/>
          </a:xfrm>
        </p:spPr>
        <p:txBody>
          <a:bodyPr/>
          <a:lstStyle/>
          <a:p>
            <a:pPr lvl="0"/>
            <a:endParaRPr lang="id-ID" noProof="0"/>
          </a:p>
        </p:txBody>
      </p:sp>
      <p:sp>
        <p:nvSpPr>
          <p:cNvPr id="4" name="Date Placeholder 9"/>
          <p:cNvSpPr>
            <a:spLocks noGrp="1"/>
          </p:cNvSpPr>
          <p:nvPr>
            <p:ph type="dt" sz="half" idx="10"/>
          </p:nvPr>
        </p:nvSpPr>
        <p:spPr/>
        <p:txBody>
          <a:bodyPr/>
          <a:lstStyle>
            <a:lvl1pPr>
              <a:defRPr/>
            </a:lvl1pPr>
          </a:lstStyle>
          <a:p>
            <a:fld id="{D5BEB773-2884-CB45-953B-C47355236563}"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6" name="Slide Number Placeholder 17"/>
          <p:cNvSpPr>
            <a:spLocks noGrp="1"/>
          </p:cNvSpPr>
          <p:nvPr>
            <p:ph type="sldNum" sz="quarter" idx="12"/>
          </p:nvPr>
        </p:nvSpPr>
        <p:spPr/>
        <p:txBody>
          <a:bodyPr/>
          <a:lstStyle>
            <a:lvl1pPr>
              <a:defRPr/>
            </a:lvl1pPr>
          </a:lstStyle>
          <a:p>
            <a:fld id="{4F0E44DC-C2DF-D04E-B895-C4F2FCDE58CC}" type="slidenum">
              <a:rPr lang="en-US"/>
              <a:pPr/>
              <a:t>‹#›</a:t>
            </a:fld>
            <a:endParaRPr lang="en-US"/>
          </a:p>
        </p:txBody>
      </p:sp>
    </p:spTree>
    <p:extLst>
      <p:ext uri="{BB962C8B-B14F-4D97-AF65-F5344CB8AC3E}">
        <p14:creationId xmlns:p14="http://schemas.microsoft.com/office/powerpoint/2010/main" xmlns="" val="917867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A1208868-94DE-244C-AD04-D182B87C10E7}" type="slidenum">
              <a:rPr lang="en-GB">
                <a:solidFill>
                  <a:srgbClr val="000000"/>
                </a:solidFill>
                <a:ea typeface="ＭＳ Ｐゴシック"/>
              </a:rPr>
              <a:pPr/>
              <a:t>‹#›</a:t>
            </a:fld>
            <a:endParaRPr lang="en-GB">
              <a:solidFill>
                <a:srgbClr val="000000"/>
              </a:solidFill>
              <a:ea typeface="ＭＳ Ｐゴシック"/>
            </a:endParaRPr>
          </a:p>
        </p:txBody>
      </p:sp>
    </p:spTree>
    <p:extLst>
      <p:ext uri="{BB962C8B-B14F-4D97-AF65-F5344CB8AC3E}">
        <p14:creationId xmlns:p14="http://schemas.microsoft.com/office/powerpoint/2010/main" xmlns="" val="7126351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D834123E-CFA5-F24D-85E7-160112ACAC16}" type="slidenum">
              <a:rPr lang="en-GB">
                <a:solidFill>
                  <a:srgbClr val="000000"/>
                </a:solidFill>
                <a:ea typeface="ＭＳ Ｐゴシック"/>
              </a:rPr>
              <a:pPr/>
              <a:t>‹#›</a:t>
            </a:fld>
            <a:endParaRPr lang="en-GB">
              <a:solidFill>
                <a:srgbClr val="000000"/>
              </a:solidFill>
              <a:ea typeface="ＭＳ Ｐゴシック"/>
            </a:endParaRPr>
          </a:p>
        </p:txBody>
      </p:sp>
    </p:spTree>
    <p:extLst>
      <p:ext uri="{BB962C8B-B14F-4D97-AF65-F5344CB8AC3E}">
        <p14:creationId xmlns:p14="http://schemas.microsoft.com/office/powerpoint/2010/main" xmlns="" val="12985584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7B82322F-92C0-B044-9A59-43768B45A8FD}" type="slidenum">
              <a:rPr lang="en-GB">
                <a:solidFill>
                  <a:srgbClr val="000000"/>
                </a:solidFill>
                <a:ea typeface="ＭＳ Ｐゴシック"/>
              </a:rPr>
              <a:pPr/>
              <a:t>‹#›</a:t>
            </a:fld>
            <a:endParaRPr lang="en-GB">
              <a:solidFill>
                <a:srgbClr val="000000"/>
              </a:solidFill>
              <a:ea typeface="ＭＳ Ｐゴシック"/>
            </a:endParaRPr>
          </a:p>
        </p:txBody>
      </p:sp>
    </p:spTree>
    <p:extLst>
      <p:ext uri="{BB962C8B-B14F-4D97-AF65-F5344CB8AC3E}">
        <p14:creationId xmlns:p14="http://schemas.microsoft.com/office/powerpoint/2010/main" xmlns="" val="30281020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solidFill>
                <a:srgbClr val="000000"/>
              </a:solidFill>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564973DE-9575-2B46-9D7C-CD56923A8D20}" type="slidenum">
              <a:rPr lang="en-GB">
                <a:solidFill>
                  <a:srgbClr val="000000"/>
                </a:solidFill>
                <a:ea typeface="ＭＳ Ｐゴシック"/>
              </a:rPr>
              <a:pPr/>
              <a:t>‹#›</a:t>
            </a:fld>
            <a:endParaRPr lang="en-GB">
              <a:solidFill>
                <a:srgbClr val="000000"/>
              </a:solidFill>
              <a:ea typeface="ＭＳ Ｐゴシック"/>
            </a:endParaRPr>
          </a:p>
        </p:txBody>
      </p:sp>
    </p:spTree>
    <p:extLst>
      <p:ext uri="{BB962C8B-B14F-4D97-AF65-F5344CB8AC3E}">
        <p14:creationId xmlns:p14="http://schemas.microsoft.com/office/powerpoint/2010/main" xmlns="" val="18225864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solidFill>
                <a:srgbClr val="000000"/>
              </a:solidFill>
              <a:ea typeface="ＭＳ Ｐゴシック"/>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a typeface="ＭＳ Ｐゴシック"/>
            </a:endParaRPr>
          </a:p>
        </p:txBody>
      </p:sp>
      <p:sp>
        <p:nvSpPr>
          <p:cNvPr id="9" name="Slide Number Placeholder 8"/>
          <p:cNvSpPr>
            <a:spLocks noGrp="1"/>
          </p:cNvSpPr>
          <p:nvPr>
            <p:ph type="sldNum" sz="quarter" idx="12"/>
          </p:nvPr>
        </p:nvSpPr>
        <p:spPr/>
        <p:txBody>
          <a:bodyPr/>
          <a:lstStyle>
            <a:lvl1pPr>
              <a:defRPr/>
            </a:lvl1pPr>
          </a:lstStyle>
          <a:p>
            <a:fld id="{3366AEF4-3C9D-7248-AB65-9DE8BAA1BCC9}" type="slidenum">
              <a:rPr lang="en-GB">
                <a:solidFill>
                  <a:srgbClr val="000000"/>
                </a:solidFill>
                <a:ea typeface="ＭＳ Ｐゴシック"/>
              </a:rPr>
              <a:pPr/>
              <a:t>‹#›</a:t>
            </a:fld>
            <a:endParaRPr lang="en-GB">
              <a:solidFill>
                <a:srgbClr val="000000"/>
              </a:solidFill>
              <a:ea typeface="ＭＳ Ｐゴシック"/>
            </a:endParaRPr>
          </a:p>
        </p:txBody>
      </p:sp>
    </p:spTree>
    <p:extLst>
      <p:ext uri="{BB962C8B-B14F-4D97-AF65-F5344CB8AC3E}">
        <p14:creationId xmlns:p14="http://schemas.microsoft.com/office/powerpoint/2010/main" xmlns="" val="6973321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solidFill>
                <a:srgbClr val="000000"/>
              </a:solidFill>
              <a:ea typeface="ＭＳ Ｐゴシック"/>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a typeface="ＭＳ Ｐゴシック"/>
            </a:endParaRPr>
          </a:p>
        </p:txBody>
      </p:sp>
      <p:sp>
        <p:nvSpPr>
          <p:cNvPr id="5" name="Slide Number Placeholder 4"/>
          <p:cNvSpPr>
            <a:spLocks noGrp="1"/>
          </p:cNvSpPr>
          <p:nvPr>
            <p:ph type="sldNum" sz="quarter" idx="12"/>
          </p:nvPr>
        </p:nvSpPr>
        <p:spPr/>
        <p:txBody>
          <a:bodyPr/>
          <a:lstStyle>
            <a:lvl1pPr>
              <a:defRPr/>
            </a:lvl1pPr>
          </a:lstStyle>
          <a:p>
            <a:fld id="{DBECC17C-EB94-D746-A004-43AB6EED90A4}" type="slidenum">
              <a:rPr lang="en-GB">
                <a:solidFill>
                  <a:srgbClr val="000000"/>
                </a:solidFill>
                <a:ea typeface="ＭＳ Ｐゴシック"/>
              </a:rPr>
              <a:pPr/>
              <a:t>‹#›</a:t>
            </a:fld>
            <a:endParaRPr lang="en-GB">
              <a:solidFill>
                <a:srgbClr val="000000"/>
              </a:solidFill>
              <a:ea typeface="ＭＳ Ｐゴシック"/>
            </a:endParaRPr>
          </a:p>
        </p:txBody>
      </p:sp>
    </p:spTree>
    <p:extLst>
      <p:ext uri="{BB962C8B-B14F-4D97-AF65-F5344CB8AC3E}">
        <p14:creationId xmlns:p14="http://schemas.microsoft.com/office/powerpoint/2010/main" xmlns="" val="15404652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a typeface="ＭＳ Ｐゴシック"/>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a typeface="ＭＳ Ｐゴシック"/>
            </a:endParaRPr>
          </a:p>
        </p:txBody>
      </p:sp>
      <p:sp>
        <p:nvSpPr>
          <p:cNvPr id="4" name="Slide Number Placeholder 3"/>
          <p:cNvSpPr>
            <a:spLocks noGrp="1"/>
          </p:cNvSpPr>
          <p:nvPr>
            <p:ph type="sldNum" sz="quarter" idx="12"/>
          </p:nvPr>
        </p:nvSpPr>
        <p:spPr/>
        <p:txBody>
          <a:bodyPr/>
          <a:lstStyle>
            <a:lvl1pPr>
              <a:defRPr/>
            </a:lvl1pPr>
          </a:lstStyle>
          <a:p>
            <a:fld id="{94064AB4-108A-8544-84EE-5C99D14DCD3C}" type="slidenum">
              <a:rPr lang="en-GB">
                <a:solidFill>
                  <a:srgbClr val="000000"/>
                </a:solidFill>
                <a:ea typeface="ＭＳ Ｐゴシック"/>
              </a:rPr>
              <a:pPr/>
              <a:t>‹#›</a:t>
            </a:fld>
            <a:endParaRPr lang="en-GB">
              <a:solidFill>
                <a:srgbClr val="000000"/>
              </a:solidFill>
              <a:ea typeface="ＭＳ Ｐゴシック"/>
            </a:endParaRPr>
          </a:p>
        </p:txBody>
      </p:sp>
    </p:spTree>
    <p:extLst>
      <p:ext uri="{BB962C8B-B14F-4D97-AF65-F5344CB8AC3E}">
        <p14:creationId xmlns:p14="http://schemas.microsoft.com/office/powerpoint/2010/main" xmlns="" val="24342423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D1DAAE0B-D353-EC47-92B7-5ACC91F866D5}" type="slidenum">
              <a:rPr lang="en-GB">
                <a:solidFill>
                  <a:srgbClr val="000000"/>
                </a:solidFill>
                <a:ea typeface="ＭＳ Ｐゴシック"/>
              </a:rPr>
              <a:pPr/>
              <a:t>‹#›</a:t>
            </a:fld>
            <a:endParaRPr lang="en-GB">
              <a:solidFill>
                <a:srgbClr val="000000"/>
              </a:solidFill>
              <a:ea typeface="ＭＳ Ｐゴシック"/>
            </a:endParaRPr>
          </a:p>
        </p:txBody>
      </p:sp>
    </p:spTree>
    <p:extLst>
      <p:ext uri="{BB962C8B-B14F-4D97-AF65-F5344CB8AC3E}">
        <p14:creationId xmlns:p14="http://schemas.microsoft.com/office/powerpoint/2010/main" xmlns="" val="7333364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818A053C-C2B2-7E4C-ACE1-8361C97BBDFC}" type="slidenum">
              <a:rPr lang="en-GB">
                <a:solidFill>
                  <a:srgbClr val="000000"/>
                </a:solidFill>
                <a:ea typeface="ＭＳ Ｐゴシック"/>
              </a:rPr>
              <a:pPr/>
              <a:t>‹#›</a:t>
            </a:fld>
            <a:endParaRPr lang="en-GB">
              <a:solidFill>
                <a:srgbClr val="000000"/>
              </a:solidFill>
              <a:ea typeface="ＭＳ Ｐゴシック"/>
            </a:endParaRPr>
          </a:p>
        </p:txBody>
      </p:sp>
    </p:spTree>
    <p:extLst>
      <p:ext uri="{BB962C8B-B14F-4D97-AF65-F5344CB8AC3E}">
        <p14:creationId xmlns:p14="http://schemas.microsoft.com/office/powerpoint/2010/main" xmlns="" val="3084800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781302-30C0-43E0-95DC-9D997147FCC2}"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56DF9207-5089-D840-AB32-08288EC53B0E}" type="slidenum">
              <a:rPr lang="en-GB">
                <a:solidFill>
                  <a:srgbClr val="000000"/>
                </a:solidFill>
                <a:ea typeface="ＭＳ Ｐゴシック"/>
              </a:rPr>
              <a:pPr/>
              <a:t>‹#›</a:t>
            </a:fld>
            <a:endParaRPr lang="en-GB">
              <a:solidFill>
                <a:srgbClr val="000000"/>
              </a:solidFill>
              <a:ea typeface="ＭＳ Ｐゴシック"/>
            </a:endParaRPr>
          </a:p>
        </p:txBody>
      </p:sp>
    </p:spTree>
    <p:extLst>
      <p:ext uri="{BB962C8B-B14F-4D97-AF65-F5344CB8AC3E}">
        <p14:creationId xmlns:p14="http://schemas.microsoft.com/office/powerpoint/2010/main" xmlns="" val="199361085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solidFill>
                <a:srgbClr val="000000"/>
              </a:solidFil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5F0A6DFB-0C3C-F441-BD15-AC2CEE188826}" type="slidenum">
              <a:rPr lang="en-GB">
                <a:solidFill>
                  <a:srgbClr val="000000"/>
                </a:solidFill>
                <a:ea typeface="ＭＳ Ｐゴシック"/>
              </a:rPr>
              <a:pPr/>
              <a:t>‹#›</a:t>
            </a:fld>
            <a:endParaRPr lang="en-GB">
              <a:solidFill>
                <a:srgbClr val="000000"/>
              </a:solidFill>
              <a:ea typeface="ＭＳ Ｐゴシック"/>
            </a:endParaRPr>
          </a:p>
        </p:txBody>
      </p:sp>
    </p:spTree>
    <p:extLst>
      <p:ext uri="{BB962C8B-B14F-4D97-AF65-F5344CB8AC3E}">
        <p14:creationId xmlns:p14="http://schemas.microsoft.com/office/powerpoint/2010/main" xmlns="" val="1634688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5018BA-C444-44DD-89E2-5B36C3F84A3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F2B4C0-59C9-48BB-B71C-7D2D73E3FEE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E0E963-76D4-4629-A68B-1F2B674027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6D5010B0-42B5-4445-8F1D-88C9C31E09AF}" type="datetimeFigureOut">
              <a:rPr lang="id-ID"/>
              <a:pPr>
                <a:defRPr/>
              </a:pPr>
              <a:t>21/09/2016</a:t>
            </a:fld>
            <a:endParaRPr lang="id-ID" dirty="0"/>
          </a:p>
        </p:txBody>
      </p:sp>
      <p:sp>
        <p:nvSpPr>
          <p:cNvPr id="5" name="Footer Placeholder 4"/>
          <p:cNvSpPr>
            <a:spLocks noGrp="1"/>
          </p:cNvSpPr>
          <p:nvPr>
            <p:ph type="ftr" sz="quarter" idx="11"/>
          </p:nvPr>
        </p:nvSpPr>
        <p:spPr/>
        <p:txBody>
          <a:bodyPr/>
          <a:lstStyle>
            <a:lvl1pPr>
              <a:defRPr/>
            </a:lvl1pPr>
          </a:lstStyle>
          <a:p>
            <a:pPr>
              <a:defRPr/>
            </a:pPr>
            <a:endParaRPr lang="id-ID" dirty="0"/>
          </a:p>
        </p:txBody>
      </p:sp>
      <p:sp>
        <p:nvSpPr>
          <p:cNvPr id="6" name="Slide Number Placeholder 5"/>
          <p:cNvSpPr>
            <a:spLocks noGrp="1"/>
          </p:cNvSpPr>
          <p:nvPr>
            <p:ph type="sldNum" sz="quarter" idx="12"/>
          </p:nvPr>
        </p:nvSpPr>
        <p:spPr/>
        <p:txBody>
          <a:bodyPr/>
          <a:lstStyle>
            <a:lvl1pPr>
              <a:defRPr/>
            </a:lvl1pPr>
          </a:lstStyle>
          <a:p>
            <a:pPr>
              <a:defRPr/>
            </a:pPr>
            <a:fld id="{0A3D8A36-D93E-4027-BC1D-01ED11218D68}" type="slidenum">
              <a:rPr lang="id-ID"/>
              <a:pPr>
                <a:defRPr/>
              </a:pPr>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38D849-F290-4201-BFCD-F5838BF0B38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48C178-ED07-426C-BF76-1D15AE3C445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77560E-1045-4156-A13B-7E446740949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fld id="{A460F551-7C1C-6D4E-AF22-F9F24146E482}" type="datetime1">
              <a:rPr lang="en-US"/>
              <a:pPr/>
              <a:t>9/21/2016</a:t>
            </a:fld>
            <a:endParaRPr lang="en-US"/>
          </a:p>
        </p:txBody>
      </p:sp>
      <p:sp>
        <p:nvSpPr>
          <p:cNvPr id="5" name="Footer Placeholder 18"/>
          <p:cNvSpPr>
            <a:spLocks noGrp="1"/>
          </p:cNvSpPr>
          <p:nvPr>
            <p:ph type="ftr" sz="quarter" idx="11"/>
          </p:nvPr>
        </p:nvSpPr>
        <p:spPr/>
        <p:txBody>
          <a:bodyPr/>
          <a:lstStyle>
            <a:lvl1pPr>
              <a:defRPr>
                <a:solidFill>
                  <a:srgbClr val="D1EAEE"/>
                </a:solidFill>
              </a:defRPr>
            </a:lvl1pPr>
          </a:lstStyle>
          <a:p>
            <a:pPr>
              <a:defRPr/>
            </a:pPr>
            <a:r>
              <a:rPr lang="en-US"/>
              <a:t>Revitalisasi PHC dan Akselerasi 2009Paparan Dirjen Rakerkesnas 120309</a:t>
            </a: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E5FAA62C-FE69-3A45-BC79-21BF23855C32}" type="slidenum">
              <a:rPr lang="en-US"/>
              <a:pPr/>
              <a:t>‹#›</a:t>
            </a:fld>
            <a:endParaRPr lang="en-US"/>
          </a:p>
        </p:txBody>
      </p:sp>
    </p:spTree>
    <p:extLst>
      <p:ext uri="{BB962C8B-B14F-4D97-AF65-F5344CB8AC3E}">
        <p14:creationId xmlns:p14="http://schemas.microsoft.com/office/powerpoint/2010/main" xmlns="" val="216344340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50A766A4-1C6A-4B4C-A793-7985F6CEBE12}"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6" name="Slide Number Placeholder 17"/>
          <p:cNvSpPr>
            <a:spLocks noGrp="1"/>
          </p:cNvSpPr>
          <p:nvPr>
            <p:ph type="sldNum" sz="quarter" idx="12"/>
          </p:nvPr>
        </p:nvSpPr>
        <p:spPr/>
        <p:txBody>
          <a:bodyPr/>
          <a:lstStyle>
            <a:lvl1pPr>
              <a:defRPr/>
            </a:lvl1pPr>
          </a:lstStyle>
          <a:p>
            <a:fld id="{96DCCC1B-609C-AD4E-AE31-D979D8FDDCE6}" type="slidenum">
              <a:rPr lang="en-US"/>
              <a:pPr/>
              <a:t>‹#›</a:t>
            </a:fld>
            <a:endParaRPr lang="en-US"/>
          </a:p>
        </p:txBody>
      </p:sp>
    </p:spTree>
    <p:extLst>
      <p:ext uri="{BB962C8B-B14F-4D97-AF65-F5344CB8AC3E}">
        <p14:creationId xmlns:p14="http://schemas.microsoft.com/office/powerpoint/2010/main" xmlns="" val="3986944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fld id="{3ED84676-05DE-F64A-B561-3563965167EA}" type="datetime1">
              <a:rPr lang="en-US"/>
              <a:pPr/>
              <a:t>9/21/2016</a:t>
            </a:fld>
            <a:endParaRPr lang="en-US"/>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r>
              <a:rPr lang="en-US"/>
              <a:t>Revitalisasi PHC dan Akselerasi 2009Paparan Dirjen Rakerkesnas 120309</a:t>
            </a: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4950689A-0B25-8D4E-8958-855D3EC3D3D1}" type="slidenum">
              <a:rPr lang="en-US"/>
              <a:pPr/>
              <a:t>‹#›</a:t>
            </a:fld>
            <a:endParaRPr lang="en-US"/>
          </a:p>
        </p:txBody>
      </p:sp>
    </p:spTree>
    <p:extLst>
      <p:ext uri="{BB962C8B-B14F-4D97-AF65-F5344CB8AC3E}">
        <p14:creationId xmlns:p14="http://schemas.microsoft.com/office/powerpoint/2010/main" xmlns="" val="185548452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F92D6755-6B1E-2444-81E1-C930397BCCBA}" type="datetime1">
              <a:rPr lang="en-US"/>
              <a:pPr/>
              <a:t>9/21/2016</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7" name="Slide Number Placeholder 17"/>
          <p:cNvSpPr>
            <a:spLocks noGrp="1"/>
          </p:cNvSpPr>
          <p:nvPr>
            <p:ph type="sldNum" sz="quarter" idx="12"/>
          </p:nvPr>
        </p:nvSpPr>
        <p:spPr/>
        <p:txBody>
          <a:bodyPr/>
          <a:lstStyle>
            <a:lvl1pPr>
              <a:defRPr/>
            </a:lvl1pPr>
          </a:lstStyle>
          <a:p>
            <a:fld id="{61596D69-442A-6B4F-AA1F-C59E013AAD71}" type="slidenum">
              <a:rPr lang="en-US"/>
              <a:pPr/>
              <a:t>‹#›</a:t>
            </a:fld>
            <a:endParaRPr lang="en-US"/>
          </a:p>
        </p:txBody>
      </p:sp>
    </p:spTree>
    <p:extLst>
      <p:ext uri="{BB962C8B-B14F-4D97-AF65-F5344CB8AC3E}">
        <p14:creationId xmlns:p14="http://schemas.microsoft.com/office/powerpoint/2010/main" xmlns="" val="2561601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78AA91F4-988F-384D-B264-7DC7CB92A6DF}" type="datetime1">
              <a:rPr lang="en-US"/>
              <a:pPr/>
              <a:t>9/21/2016</a:t>
            </a:fld>
            <a:endParaRPr lang="en-US"/>
          </a:p>
        </p:txBody>
      </p:sp>
      <p:sp>
        <p:nvSpPr>
          <p:cNvPr id="8"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9" name="Slide Number Placeholder 17"/>
          <p:cNvSpPr>
            <a:spLocks noGrp="1"/>
          </p:cNvSpPr>
          <p:nvPr>
            <p:ph type="sldNum" sz="quarter" idx="12"/>
          </p:nvPr>
        </p:nvSpPr>
        <p:spPr/>
        <p:txBody>
          <a:bodyPr/>
          <a:lstStyle>
            <a:lvl1pPr>
              <a:defRPr/>
            </a:lvl1pPr>
          </a:lstStyle>
          <a:p>
            <a:fld id="{47DA2C7E-80F2-844F-A46E-1E70D6BBE35E}" type="slidenum">
              <a:rPr lang="en-US"/>
              <a:pPr/>
              <a:t>‹#›</a:t>
            </a:fld>
            <a:endParaRPr lang="en-US"/>
          </a:p>
        </p:txBody>
      </p:sp>
    </p:spTree>
    <p:extLst>
      <p:ext uri="{BB962C8B-B14F-4D97-AF65-F5344CB8AC3E}">
        <p14:creationId xmlns:p14="http://schemas.microsoft.com/office/powerpoint/2010/main" xmlns="" val="1042777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841EA53E-5DBA-AD4F-92C1-E7912EDF44AB}" type="datetime1">
              <a:rPr lang="en-US"/>
              <a:pPr/>
              <a:t>9/21/2016</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5" name="Slide Number Placeholder 17"/>
          <p:cNvSpPr>
            <a:spLocks noGrp="1"/>
          </p:cNvSpPr>
          <p:nvPr>
            <p:ph type="sldNum" sz="quarter" idx="12"/>
          </p:nvPr>
        </p:nvSpPr>
        <p:spPr/>
        <p:txBody>
          <a:bodyPr/>
          <a:lstStyle>
            <a:lvl1pPr>
              <a:defRPr/>
            </a:lvl1pPr>
          </a:lstStyle>
          <a:p>
            <a:fld id="{3AF9BE09-7601-C845-AC56-1D6A7114AF0B}" type="slidenum">
              <a:rPr lang="en-US"/>
              <a:pPr/>
              <a:t>‹#›</a:t>
            </a:fld>
            <a:endParaRPr lang="en-US"/>
          </a:p>
        </p:txBody>
      </p:sp>
    </p:spTree>
    <p:extLst>
      <p:ext uri="{BB962C8B-B14F-4D97-AF65-F5344CB8AC3E}">
        <p14:creationId xmlns:p14="http://schemas.microsoft.com/office/powerpoint/2010/main" xmlns="" val="3196121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5A7C3BBB-93DE-AB40-A5CF-276364883D00}" type="datetime1">
              <a:rPr lang="en-US"/>
              <a:pPr/>
              <a:t>9/21/2016</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4" name="Slide Number Placeholder 17"/>
          <p:cNvSpPr>
            <a:spLocks noGrp="1"/>
          </p:cNvSpPr>
          <p:nvPr>
            <p:ph type="sldNum" sz="quarter" idx="12"/>
          </p:nvPr>
        </p:nvSpPr>
        <p:spPr/>
        <p:txBody>
          <a:bodyPr/>
          <a:lstStyle>
            <a:lvl1pPr>
              <a:defRPr/>
            </a:lvl1pPr>
          </a:lstStyle>
          <a:p>
            <a:fld id="{E9AD5631-5050-DD4D-A52D-B1053AC18A74}" type="slidenum">
              <a:rPr lang="en-US"/>
              <a:pPr/>
              <a:t>‹#›</a:t>
            </a:fld>
            <a:endParaRPr lang="en-US"/>
          </a:p>
        </p:txBody>
      </p:sp>
    </p:spTree>
    <p:extLst>
      <p:ext uri="{BB962C8B-B14F-4D97-AF65-F5344CB8AC3E}">
        <p14:creationId xmlns:p14="http://schemas.microsoft.com/office/powerpoint/2010/main" xmlns="" val="305913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59BFBD-520A-4807-A1C8-08C767344420}" type="datetimeFigureOut">
              <a:rPr lang="id-ID"/>
              <a:pPr>
                <a:defRPr/>
              </a:pPr>
              <a:t>21/09/2016</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D20E7616-A516-4F36-A6CD-A908165943D6}" type="slidenum">
              <a:rPr lang="id-ID"/>
              <a:pPr>
                <a:defRPr/>
              </a:pPr>
              <a:t>‹#›</a:t>
            </a:fld>
            <a:endParaRPr lang="id-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0F20C1B5-13F8-5A48-BEB3-FB48931BEB3D}" type="datetime1">
              <a:rPr lang="en-US"/>
              <a:pPr/>
              <a:t>9/21/2016</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7" name="Slide Number Placeholder 17"/>
          <p:cNvSpPr>
            <a:spLocks noGrp="1"/>
          </p:cNvSpPr>
          <p:nvPr>
            <p:ph type="sldNum" sz="quarter" idx="12"/>
          </p:nvPr>
        </p:nvSpPr>
        <p:spPr/>
        <p:txBody>
          <a:bodyPr/>
          <a:lstStyle>
            <a:lvl1pPr>
              <a:defRPr/>
            </a:lvl1pPr>
          </a:lstStyle>
          <a:p>
            <a:fld id="{F6388C8F-14FA-9E43-8AF6-F3183DBA8807}" type="slidenum">
              <a:rPr lang="en-US"/>
              <a:pPr/>
              <a:t>‹#›</a:t>
            </a:fld>
            <a:endParaRPr lang="en-US"/>
          </a:p>
        </p:txBody>
      </p:sp>
    </p:spTree>
    <p:extLst>
      <p:ext uri="{BB962C8B-B14F-4D97-AF65-F5344CB8AC3E}">
        <p14:creationId xmlns:p14="http://schemas.microsoft.com/office/powerpoint/2010/main" xmlns="" val="1422851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noChangeArrowheads="1"/>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solidFill>
              <a:srgbClr val="C0C0C0"/>
            </a:solidFill>
            <a:miter lim="800000"/>
            <a:headEnd/>
            <a:tailEnd/>
          </a:ln>
          <a:effectLst>
            <a:outerShdw blurRad="63500" dist="38500" dir="7500041" sx="98500" sy="100079" kx="99984" algn="tl" rotWithShape="0">
              <a:srgbClr val="000000">
                <a:alpha val="25000"/>
              </a:srgbClr>
            </a:outerShdw>
          </a:effectLst>
        </p:spPr>
        <p:txBody>
          <a:bodyPr anchor="ctr"/>
          <a:lstStyle/>
          <a:p>
            <a:pPr algn="ctr" eaLnBrk="0" hangingPunct="0">
              <a:defRPr/>
            </a:pPr>
            <a:endParaRPr lang="en-US" sz="2800">
              <a:solidFill>
                <a:prstClr val="white"/>
              </a:solidFill>
              <a:latin typeface="Constantia"/>
              <a:ea typeface="ＭＳ Ｐゴシック" charset="0"/>
              <a:cs typeface="+mn-cs"/>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eaLnBrk="0" hangingPunct="0">
              <a:defRPr/>
            </a:pPr>
            <a:endParaRPr lang="en-US" sz="2800">
              <a:solidFill>
                <a:prstClr val="white"/>
              </a:solidFill>
              <a:latin typeface="Constantia"/>
              <a:ea typeface="ＭＳ Ｐゴシック" charset="0"/>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sz="2800">
              <a:solidFill>
                <a:prstClr val="black"/>
              </a:solidFill>
              <a:latin typeface="Constantia"/>
              <a:ea typeface="ＭＳ Ｐゴシック" charset="0"/>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sz="2800">
              <a:solidFill>
                <a:prstClr val="black"/>
              </a:solidFill>
              <a:latin typeface="Constantia"/>
              <a:ea typeface="ＭＳ Ｐゴシック" charset="0"/>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70E2571E-A05E-7448-A8C0-57141B685B36}" type="datetime1">
              <a:rPr lang="en-US"/>
              <a:pPr/>
              <a:t>9/21/2016</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657B86E1-8E96-734A-96CC-BA7EF9D5370E}" type="slidenum">
              <a:rPr lang="en-US"/>
              <a:pPr/>
              <a:t>‹#›</a:t>
            </a:fld>
            <a:endParaRPr lang="en-US"/>
          </a:p>
        </p:txBody>
      </p:sp>
    </p:spTree>
    <p:extLst>
      <p:ext uri="{BB962C8B-B14F-4D97-AF65-F5344CB8AC3E}">
        <p14:creationId xmlns:p14="http://schemas.microsoft.com/office/powerpoint/2010/main" xmlns="" val="4210771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CA05F3B0-21C4-A549-B482-020C103A0A03}"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6" name="Slide Number Placeholder 17"/>
          <p:cNvSpPr>
            <a:spLocks noGrp="1"/>
          </p:cNvSpPr>
          <p:nvPr>
            <p:ph type="sldNum" sz="quarter" idx="12"/>
          </p:nvPr>
        </p:nvSpPr>
        <p:spPr/>
        <p:txBody>
          <a:bodyPr/>
          <a:lstStyle>
            <a:lvl1pPr>
              <a:defRPr/>
            </a:lvl1pPr>
          </a:lstStyle>
          <a:p>
            <a:fld id="{FF48CE60-1815-2444-9C58-DF2CF5120395}" type="slidenum">
              <a:rPr lang="en-US"/>
              <a:pPr/>
              <a:t>‹#›</a:t>
            </a:fld>
            <a:endParaRPr lang="en-US"/>
          </a:p>
        </p:txBody>
      </p:sp>
    </p:spTree>
    <p:extLst>
      <p:ext uri="{BB962C8B-B14F-4D97-AF65-F5344CB8AC3E}">
        <p14:creationId xmlns:p14="http://schemas.microsoft.com/office/powerpoint/2010/main" xmlns="" val="1292120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E3C72DAC-CA93-4040-B061-7A6365BF7262}"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6" name="Slide Number Placeholder 17"/>
          <p:cNvSpPr>
            <a:spLocks noGrp="1"/>
          </p:cNvSpPr>
          <p:nvPr>
            <p:ph type="sldNum" sz="quarter" idx="12"/>
          </p:nvPr>
        </p:nvSpPr>
        <p:spPr/>
        <p:txBody>
          <a:bodyPr/>
          <a:lstStyle>
            <a:lvl1pPr>
              <a:defRPr/>
            </a:lvl1pPr>
          </a:lstStyle>
          <a:p>
            <a:fld id="{473A216F-FA57-EE42-B08F-9970EF68AE87}" type="slidenum">
              <a:rPr lang="en-US"/>
              <a:pPr/>
              <a:t>‹#›</a:t>
            </a:fld>
            <a:endParaRPr lang="en-US"/>
          </a:p>
        </p:txBody>
      </p:sp>
    </p:spTree>
    <p:extLst>
      <p:ext uri="{BB962C8B-B14F-4D97-AF65-F5344CB8AC3E}">
        <p14:creationId xmlns:p14="http://schemas.microsoft.com/office/powerpoint/2010/main" xmlns="" val="2557947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457200" y="1935163"/>
            <a:ext cx="8229600" cy="4389437"/>
          </a:xfrm>
        </p:spPr>
        <p:txBody>
          <a:bodyPr/>
          <a:lstStyle/>
          <a:p>
            <a:pPr lvl="0"/>
            <a:endParaRPr lang="id-ID" noProof="0"/>
          </a:p>
        </p:txBody>
      </p:sp>
      <p:sp>
        <p:nvSpPr>
          <p:cNvPr id="4" name="Date Placeholder 9"/>
          <p:cNvSpPr>
            <a:spLocks noGrp="1"/>
          </p:cNvSpPr>
          <p:nvPr>
            <p:ph type="dt" sz="half" idx="10"/>
          </p:nvPr>
        </p:nvSpPr>
        <p:spPr/>
        <p:txBody>
          <a:bodyPr/>
          <a:lstStyle>
            <a:lvl1pPr>
              <a:defRPr/>
            </a:lvl1pPr>
          </a:lstStyle>
          <a:p>
            <a:fld id="{D5BEB773-2884-CB45-953B-C47355236563}"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Revitalisasi PHC dan Akselerasi 2009Paparan Dirjen Rakerkesnas 120309</a:t>
            </a:r>
          </a:p>
        </p:txBody>
      </p:sp>
      <p:sp>
        <p:nvSpPr>
          <p:cNvPr id="6" name="Slide Number Placeholder 17"/>
          <p:cNvSpPr>
            <a:spLocks noGrp="1"/>
          </p:cNvSpPr>
          <p:nvPr>
            <p:ph type="sldNum" sz="quarter" idx="12"/>
          </p:nvPr>
        </p:nvSpPr>
        <p:spPr/>
        <p:txBody>
          <a:bodyPr/>
          <a:lstStyle>
            <a:lvl1pPr>
              <a:defRPr/>
            </a:lvl1pPr>
          </a:lstStyle>
          <a:p>
            <a:fld id="{4F0E44DC-C2DF-D04E-B895-C4F2FCDE58CC}" type="slidenum">
              <a:rPr lang="en-US"/>
              <a:pPr/>
              <a:t>‹#›</a:t>
            </a:fld>
            <a:endParaRPr lang="en-US"/>
          </a:p>
        </p:txBody>
      </p:sp>
    </p:spTree>
    <p:extLst>
      <p:ext uri="{BB962C8B-B14F-4D97-AF65-F5344CB8AC3E}">
        <p14:creationId xmlns:p14="http://schemas.microsoft.com/office/powerpoint/2010/main" xmlns="" val="1633879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01"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noProof="0" smtClean="0"/>
              <a:t>Click to edit Master title style</a:t>
            </a:r>
          </a:p>
        </p:txBody>
      </p:sp>
      <p:sp>
        <p:nvSpPr>
          <p:cNvPr id="4102" name="Rectangle 6"/>
          <p:cNvSpPr>
            <a:spLocks noGrp="1" noChangeArrowheads="1"/>
          </p:cNvSpPr>
          <p:nvPr>
            <p:ph type="subTitle" sz="quarter" idx="1"/>
          </p:nvPr>
        </p:nvSpPr>
        <p:spPr>
          <a:xfrm>
            <a:off x="685800" y="3429000"/>
            <a:ext cx="6400800" cy="1752600"/>
          </a:xfrm>
        </p:spPr>
        <p:txBody>
          <a:bodyPr lIns="92075" tIns="46038" rIns="92075" bIns="46038" anchorCtr="0"/>
          <a:lstStyle>
            <a:lvl1pPr marL="0" indent="0" algn="ctr">
              <a:buFont typeface="Wingdings" charset="0"/>
              <a:buNone/>
              <a:defRPr/>
            </a:lvl1pPr>
          </a:lstStyle>
          <a:p>
            <a:pPr lvl="0"/>
            <a:r>
              <a:rPr lang="en-US" noProof="0" smtClean="0"/>
              <a:t>Click to edit Master subtitle style</a:t>
            </a:r>
          </a:p>
        </p:txBody>
      </p:sp>
      <p:sp>
        <p:nvSpPr>
          <p:cNvPr id="4" name="Rectangle 1030"/>
          <p:cNvSpPr>
            <a:spLocks noGrp="1" noChangeArrowheads="1"/>
          </p:cNvSpPr>
          <p:nvPr>
            <p:ph type="dt" sz="half" idx="10"/>
          </p:nvPr>
        </p:nvSpPr>
        <p:spPr>
          <a:ln/>
        </p:spPr>
        <p:txBody>
          <a:bodyPr/>
          <a:lstStyle>
            <a:lvl1pPr>
              <a:defRPr/>
            </a:lvl1pPr>
          </a:lstStyle>
          <a:p>
            <a:pPr>
              <a:defRPr/>
            </a:pPr>
            <a:endParaRPr lang="en-US">
              <a:solidFill>
                <a:srgbClr val="FFFF00"/>
              </a:solidFill>
              <a:latin typeface="Times New Roman"/>
            </a:endParaRPr>
          </a:p>
        </p:txBody>
      </p:sp>
      <p:sp>
        <p:nvSpPr>
          <p:cNvPr id="5" name="Rectangle 1031"/>
          <p:cNvSpPr>
            <a:spLocks noGrp="1" noChangeArrowheads="1"/>
          </p:cNvSpPr>
          <p:nvPr>
            <p:ph type="ftr" sz="quarter" idx="11"/>
          </p:nvPr>
        </p:nvSpPr>
        <p:spPr>
          <a:ln/>
        </p:spPr>
        <p:txBody>
          <a:bodyPr/>
          <a:lstStyle>
            <a:lvl1pPr>
              <a:defRPr/>
            </a:lvl1pPr>
          </a:lstStyle>
          <a:p>
            <a:pPr>
              <a:defRPr/>
            </a:pPr>
            <a:endParaRPr lang="en-US">
              <a:solidFill>
                <a:srgbClr val="FFFF00"/>
              </a:solidFill>
              <a:latin typeface="Times New Roman"/>
            </a:endParaRPr>
          </a:p>
        </p:txBody>
      </p:sp>
      <p:sp>
        <p:nvSpPr>
          <p:cNvPr id="6" name="Rectangle 1032"/>
          <p:cNvSpPr>
            <a:spLocks noGrp="1" noChangeArrowheads="1"/>
          </p:cNvSpPr>
          <p:nvPr>
            <p:ph type="sldNum" sz="quarter" idx="12"/>
          </p:nvPr>
        </p:nvSpPr>
        <p:spPr>
          <a:ln/>
        </p:spPr>
        <p:txBody>
          <a:bodyPr/>
          <a:lstStyle>
            <a:lvl1pPr>
              <a:defRPr/>
            </a:lvl1pPr>
          </a:lstStyle>
          <a:p>
            <a:pPr>
              <a:defRPr/>
            </a:pPr>
            <a:fld id="{12967F27-C177-7C44-BAA4-DC66E1CD73C3}" type="slidenum">
              <a:rPr lang="en-US">
                <a:solidFill>
                  <a:srgbClr val="FFFF00"/>
                </a:solidFill>
                <a:latin typeface="Times New Roman"/>
              </a:rPr>
              <a:pPr>
                <a:defRPr/>
              </a:pPr>
              <a:t>‹#›</a:t>
            </a:fld>
            <a:endParaRPr lang="en-US">
              <a:solidFill>
                <a:srgbClr val="FFFF00"/>
              </a:solidFill>
              <a:latin typeface="Times New Roman"/>
            </a:endParaRPr>
          </a:p>
        </p:txBody>
      </p:sp>
    </p:spTree>
    <p:extLst>
      <p:ext uri="{BB962C8B-B14F-4D97-AF65-F5344CB8AC3E}">
        <p14:creationId xmlns:p14="http://schemas.microsoft.com/office/powerpoint/2010/main" xmlns="" val="1377217960"/>
      </p:ext>
    </p:extLst>
  </p:cSld>
  <p:clrMapOvr>
    <a:masterClrMapping/>
  </p:clrMapOvr>
  <p:transition spd="med">
    <p:strips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0"/>
          <p:cNvSpPr>
            <a:spLocks noGrp="1" noChangeArrowheads="1"/>
          </p:cNvSpPr>
          <p:nvPr>
            <p:ph type="dt" sz="half" idx="10"/>
          </p:nvPr>
        </p:nvSpPr>
        <p:spPr>
          <a:ln/>
        </p:spPr>
        <p:txBody>
          <a:bodyPr/>
          <a:lstStyle>
            <a:lvl1pPr>
              <a:defRPr/>
            </a:lvl1pPr>
          </a:lstStyle>
          <a:p>
            <a:pPr>
              <a:defRPr/>
            </a:pPr>
            <a:endParaRPr lang="en-US">
              <a:solidFill>
                <a:srgbClr val="FFFF00"/>
              </a:solidFill>
              <a:latin typeface="Times New Roman"/>
            </a:endParaRPr>
          </a:p>
        </p:txBody>
      </p:sp>
      <p:sp>
        <p:nvSpPr>
          <p:cNvPr id="5" name="Rectangle 1031"/>
          <p:cNvSpPr>
            <a:spLocks noGrp="1" noChangeArrowheads="1"/>
          </p:cNvSpPr>
          <p:nvPr>
            <p:ph type="ftr" sz="quarter" idx="11"/>
          </p:nvPr>
        </p:nvSpPr>
        <p:spPr>
          <a:ln/>
        </p:spPr>
        <p:txBody>
          <a:bodyPr/>
          <a:lstStyle>
            <a:lvl1pPr>
              <a:defRPr/>
            </a:lvl1pPr>
          </a:lstStyle>
          <a:p>
            <a:pPr>
              <a:defRPr/>
            </a:pPr>
            <a:endParaRPr lang="en-US">
              <a:solidFill>
                <a:srgbClr val="FFFF00"/>
              </a:solidFill>
              <a:latin typeface="Times New Roman"/>
            </a:endParaRPr>
          </a:p>
        </p:txBody>
      </p:sp>
      <p:sp>
        <p:nvSpPr>
          <p:cNvPr id="6" name="Rectangle 1032"/>
          <p:cNvSpPr>
            <a:spLocks noGrp="1" noChangeArrowheads="1"/>
          </p:cNvSpPr>
          <p:nvPr>
            <p:ph type="sldNum" sz="quarter" idx="12"/>
          </p:nvPr>
        </p:nvSpPr>
        <p:spPr>
          <a:ln/>
        </p:spPr>
        <p:txBody>
          <a:bodyPr/>
          <a:lstStyle>
            <a:lvl1pPr>
              <a:defRPr/>
            </a:lvl1pPr>
          </a:lstStyle>
          <a:p>
            <a:pPr>
              <a:defRPr/>
            </a:pPr>
            <a:fld id="{E0C805C2-05C7-EB44-B379-B0E0E9BB6F2D}" type="slidenum">
              <a:rPr lang="en-US">
                <a:solidFill>
                  <a:srgbClr val="FFFF00"/>
                </a:solidFill>
                <a:latin typeface="Times New Roman"/>
              </a:rPr>
              <a:pPr>
                <a:defRPr/>
              </a:pPr>
              <a:t>‹#›</a:t>
            </a:fld>
            <a:endParaRPr lang="en-US">
              <a:solidFill>
                <a:srgbClr val="FFFF00"/>
              </a:solidFill>
              <a:latin typeface="Times New Roman"/>
            </a:endParaRPr>
          </a:p>
        </p:txBody>
      </p:sp>
    </p:spTree>
    <p:extLst>
      <p:ext uri="{BB962C8B-B14F-4D97-AF65-F5344CB8AC3E}">
        <p14:creationId xmlns:p14="http://schemas.microsoft.com/office/powerpoint/2010/main" xmlns="" val="4098150670"/>
      </p:ext>
    </p:extLst>
  </p:cSld>
  <p:clrMapOvr>
    <a:masterClrMapping/>
  </p:clrMapOvr>
  <p:transition spd="med">
    <p:strips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0"/>
          <p:cNvSpPr>
            <a:spLocks noGrp="1" noChangeArrowheads="1"/>
          </p:cNvSpPr>
          <p:nvPr>
            <p:ph type="dt" sz="half" idx="10"/>
          </p:nvPr>
        </p:nvSpPr>
        <p:spPr>
          <a:ln/>
        </p:spPr>
        <p:txBody>
          <a:bodyPr/>
          <a:lstStyle>
            <a:lvl1pPr>
              <a:defRPr/>
            </a:lvl1pPr>
          </a:lstStyle>
          <a:p>
            <a:pPr>
              <a:defRPr/>
            </a:pPr>
            <a:endParaRPr lang="en-US">
              <a:solidFill>
                <a:srgbClr val="FFFF00"/>
              </a:solidFill>
              <a:latin typeface="Times New Roman"/>
            </a:endParaRPr>
          </a:p>
        </p:txBody>
      </p:sp>
      <p:sp>
        <p:nvSpPr>
          <p:cNvPr id="5" name="Rectangle 1031"/>
          <p:cNvSpPr>
            <a:spLocks noGrp="1" noChangeArrowheads="1"/>
          </p:cNvSpPr>
          <p:nvPr>
            <p:ph type="ftr" sz="quarter" idx="11"/>
          </p:nvPr>
        </p:nvSpPr>
        <p:spPr>
          <a:ln/>
        </p:spPr>
        <p:txBody>
          <a:bodyPr/>
          <a:lstStyle>
            <a:lvl1pPr>
              <a:defRPr/>
            </a:lvl1pPr>
          </a:lstStyle>
          <a:p>
            <a:pPr>
              <a:defRPr/>
            </a:pPr>
            <a:endParaRPr lang="en-US">
              <a:solidFill>
                <a:srgbClr val="FFFF00"/>
              </a:solidFill>
              <a:latin typeface="Times New Roman"/>
            </a:endParaRPr>
          </a:p>
        </p:txBody>
      </p:sp>
      <p:sp>
        <p:nvSpPr>
          <p:cNvPr id="6" name="Rectangle 1032"/>
          <p:cNvSpPr>
            <a:spLocks noGrp="1" noChangeArrowheads="1"/>
          </p:cNvSpPr>
          <p:nvPr>
            <p:ph type="sldNum" sz="quarter" idx="12"/>
          </p:nvPr>
        </p:nvSpPr>
        <p:spPr>
          <a:ln/>
        </p:spPr>
        <p:txBody>
          <a:bodyPr/>
          <a:lstStyle>
            <a:lvl1pPr>
              <a:defRPr/>
            </a:lvl1pPr>
          </a:lstStyle>
          <a:p>
            <a:pPr>
              <a:defRPr/>
            </a:pPr>
            <a:fld id="{25B72915-9F6B-B041-9F23-5698E803E7A4}" type="slidenum">
              <a:rPr lang="en-US">
                <a:solidFill>
                  <a:srgbClr val="FFFF00"/>
                </a:solidFill>
                <a:latin typeface="Times New Roman"/>
              </a:rPr>
              <a:pPr>
                <a:defRPr/>
              </a:pPr>
              <a:t>‹#›</a:t>
            </a:fld>
            <a:endParaRPr lang="en-US">
              <a:solidFill>
                <a:srgbClr val="FFFF00"/>
              </a:solidFill>
              <a:latin typeface="Times New Roman"/>
            </a:endParaRPr>
          </a:p>
        </p:txBody>
      </p:sp>
    </p:spTree>
    <p:extLst>
      <p:ext uri="{BB962C8B-B14F-4D97-AF65-F5344CB8AC3E}">
        <p14:creationId xmlns:p14="http://schemas.microsoft.com/office/powerpoint/2010/main" xmlns="" val="3475299321"/>
      </p:ext>
    </p:extLst>
  </p:cSld>
  <p:clrMapOvr>
    <a:masterClrMapping/>
  </p:clrMapOvr>
  <p:transition spd="med">
    <p:strips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0"/>
          <p:cNvSpPr>
            <a:spLocks noGrp="1" noChangeArrowheads="1"/>
          </p:cNvSpPr>
          <p:nvPr>
            <p:ph type="dt" sz="half" idx="10"/>
          </p:nvPr>
        </p:nvSpPr>
        <p:spPr>
          <a:ln/>
        </p:spPr>
        <p:txBody>
          <a:bodyPr/>
          <a:lstStyle>
            <a:lvl1pPr>
              <a:defRPr/>
            </a:lvl1pPr>
          </a:lstStyle>
          <a:p>
            <a:pPr>
              <a:defRPr/>
            </a:pPr>
            <a:endParaRPr lang="en-US">
              <a:solidFill>
                <a:srgbClr val="FFFF00"/>
              </a:solidFill>
              <a:latin typeface="Times New Roman"/>
            </a:endParaRPr>
          </a:p>
        </p:txBody>
      </p:sp>
      <p:sp>
        <p:nvSpPr>
          <p:cNvPr id="6" name="Rectangle 1031"/>
          <p:cNvSpPr>
            <a:spLocks noGrp="1" noChangeArrowheads="1"/>
          </p:cNvSpPr>
          <p:nvPr>
            <p:ph type="ftr" sz="quarter" idx="11"/>
          </p:nvPr>
        </p:nvSpPr>
        <p:spPr>
          <a:ln/>
        </p:spPr>
        <p:txBody>
          <a:bodyPr/>
          <a:lstStyle>
            <a:lvl1pPr>
              <a:defRPr/>
            </a:lvl1pPr>
          </a:lstStyle>
          <a:p>
            <a:pPr>
              <a:defRPr/>
            </a:pPr>
            <a:endParaRPr lang="en-US">
              <a:solidFill>
                <a:srgbClr val="FFFF00"/>
              </a:solidFill>
              <a:latin typeface="Times New Roman"/>
            </a:endParaRPr>
          </a:p>
        </p:txBody>
      </p:sp>
      <p:sp>
        <p:nvSpPr>
          <p:cNvPr id="7" name="Rectangle 1032"/>
          <p:cNvSpPr>
            <a:spLocks noGrp="1" noChangeArrowheads="1"/>
          </p:cNvSpPr>
          <p:nvPr>
            <p:ph type="sldNum" sz="quarter" idx="12"/>
          </p:nvPr>
        </p:nvSpPr>
        <p:spPr>
          <a:ln/>
        </p:spPr>
        <p:txBody>
          <a:bodyPr/>
          <a:lstStyle>
            <a:lvl1pPr>
              <a:defRPr/>
            </a:lvl1pPr>
          </a:lstStyle>
          <a:p>
            <a:pPr>
              <a:defRPr/>
            </a:pPr>
            <a:fld id="{FF41574E-122C-034E-9530-D0B07076900D}" type="slidenum">
              <a:rPr lang="en-US">
                <a:solidFill>
                  <a:srgbClr val="FFFF00"/>
                </a:solidFill>
                <a:latin typeface="Times New Roman"/>
              </a:rPr>
              <a:pPr>
                <a:defRPr/>
              </a:pPr>
              <a:t>‹#›</a:t>
            </a:fld>
            <a:endParaRPr lang="en-US">
              <a:solidFill>
                <a:srgbClr val="FFFF00"/>
              </a:solidFill>
              <a:latin typeface="Times New Roman"/>
            </a:endParaRPr>
          </a:p>
        </p:txBody>
      </p:sp>
    </p:spTree>
    <p:extLst>
      <p:ext uri="{BB962C8B-B14F-4D97-AF65-F5344CB8AC3E}">
        <p14:creationId xmlns:p14="http://schemas.microsoft.com/office/powerpoint/2010/main" xmlns="" val="2126694537"/>
      </p:ext>
    </p:extLst>
  </p:cSld>
  <p:clrMapOvr>
    <a:masterClrMapping/>
  </p:clrMapOvr>
  <p:transition spd="med">
    <p:strips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0"/>
          <p:cNvSpPr>
            <a:spLocks noGrp="1" noChangeArrowheads="1"/>
          </p:cNvSpPr>
          <p:nvPr>
            <p:ph type="dt" sz="half" idx="10"/>
          </p:nvPr>
        </p:nvSpPr>
        <p:spPr>
          <a:ln/>
        </p:spPr>
        <p:txBody>
          <a:bodyPr/>
          <a:lstStyle>
            <a:lvl1pPr>
              <a:defRPr/>
            </a:lvl1pPr>
          </a:lstStyle>
          <a:p>
            <a:pPr>
              <a:defRPr/>
            </a:pPr>
            <a:endParaRPr lang="en-US">
              <a:solidFill>
                <a:srgbClr val="FFFF00"/>
              </a:solidFill>
              <a:latin typeface="Times New Roman"/>
            </a:endParaRPr>
          </a:p>
        </p:txBody>
      </p:sp>
      <p:sp>
        <p:nvSpPr>
          <p:cNvPr id="8" name="Rectangle 1031"/>
          <p:cNvSpPr>
            <a:spLocks noGrp="1" noChangeArrowheads="1"/>
          </p:cNvSpPr>
          <p:nvPr>
            <p:ph type="ftr" sz="quarter" idx="11"/>
          </p:nvPr>
        </p:nvSpPr>
        <p:spPr>
          <a:ln/>
        </p:spPr>
        <p:txBody>
          <a:bodyPr/>
          <a:lstStyle>
            <a:lvl1pPr>
              <a:defRPr/>
            </a:lvl1pPr>
          </a:lstStyle>
          <a:p>
            <a:pPr>
              <a:defRPr/>
            </a:pPr>
            <a:endParaRPr lang="en-US">
              <a:solidFill>
                <a:srgbClr val="FFFF00"/>
              </a:solidFill>
              <a:latin typeface="Times New Roman"/>
            </a:endParaRPr>
          </a:p>
        </p:txBody>
      </p:sp>
      <p:sp>
        <p:nvSpPr>
          <p:cNvPr id="9" name="Rectangle 1032"/>
          <p:cNvSpPr>
            <a:spLocks noGrp="1" noChangeArrowheads="1"/>
          </p:cNvSpPr>
          <p:nvPr>
            <p:ph type="sldNum" sz="quarter" idx="12"/>
          </p:nvPr>
        </p:nvSpPr>
        <p:spPr>
          <a:ln/>
        </p:spPr>
        <p:txBody>
          <a:bodyPr/>
          <a:lstStyle>
            <a:lvl1pPr>
              <a:defRPr/>
            </a:lvl1pPr>
          </a:lstStyle>
          <a:p>
            <a:pPr>
              <a:defRPr/>
            </a:pPr>
            <a:fld id="{9BC05480-51C8-3F4C-A992-569D22C6E98E}" type="slidenum">
              <a:rPr lang="en-US">
                <a:solidFill>
                  <a:srgbClr val="FFFF00"/>
                </a:solidFill>
                <a:latin typeface="Times New Roman"/>
              </a:rPr>
              <a:pPr>
                <a:defRPr/>
              </a:pPr>
              <a:t>‹#›</a:t>
            </a:fld>
            <a:endParaRPr lang="en-US">
              <a:solidFill>
                <a:srgbClr val="FFFF00"/>
              </a:solidFill>
              <a:latin typeface="Times New Roman"/>
            </a:endParaRPr>
          </a:p>
        </p:txBody>
      </p:sp>
    </p:spTree>
    <p:extLst>
      <p:ext uri="{BB962C8B-B14F-4D97-AF65-F5344CB8AC3E}">
        <p14:creationId xmlns:p14="http://schemas.microsoft.com/office/powerpoint/2010/main" xmlns="" val="2823009711"/>
      </p:ext>
    </p:extLst>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E1907F7A-FCD6-4328-8B65-1BE89F08D8BF}" type="datetimeFigureOut">
              <a:rPr lang="id-ID"/>
              <a:pPr>
                <a:defRPr/>
              </a:pPr>
              <a:t>21/09/2016</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6A5D46A1-0BC0-4046-85BA-878DECA9EFEF}" type="slidenum">
              <a:rPr lang="id-ID"/>
              <a:pPr>
                <a:defRPr/>
              </a:pPr>
              <a:t>‹#›</a:t>
            </a:fld>
            <a:endParaRPr lang="id-I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0"/>
          <p:cNvSpPr>
            <a:spLocks noGrp="1" noChangeArrowheads="1"/>
          </p:cNvSpPr>
          <p:nvPr>
            <p:ph type="dt" sz="half" idx="10"/>
          </p:nvPr>
        </p:nvSpPr>
        <p:spPr>
          <a:ln/>
        </p:spPr>
        <p:txBody>
          <a:bodyPr/>
          <a:lstStyle>
            <a:lvl1pPr>
              <a:defRPr/>
            </a:lvl1pPr>
          </a:lstStyle>
          <a:p>
            <a:pPr>
              <a:defRPr/>
            </a:pPr>
            <a:endParaRPr lang="en-US">
              <a:solidFill>
                <a:srgbClr val="FFFF00"/>
              </a:solidFill>
              <a:latin typeface="Times New Roman"/>
            </a:endParaRPr>
          </a:p>
        </p:txBody>
      </p:sp>
      <p:sp>
        <p:nvSpPr>
          <p:cNvPr id="4" name="Rectangle 1031"/>
          <p:cNvSpPr>
            <a:spLocks noGrp="1" noChangeArrowheads="1"/>
          </p:cNvSpPr>
          <p:nvPr>
            <p:ph type="ftr" sz="quarter" idx="11"/>
          </p:nvPr>
        </p:nvSpPr>
        <p:spPr>
          <a:ln/>
        </p:spPr>
        <p:txBody>
          <a:bodyPr/>
          <a:lstStyle>
            <a:lvl1pPr>
              <a:defRPr/>
            </a:lvl1pPr>
          </a:lstStyle>
          <a:p>
            <a:pPr>
              <a:defRPr/>
            </a:pPr>
            <a:endParaRPr lang="en-US">
              <a:solidFill>
                <a:srgbClr val="FFFF00"/>
              </a:solidFill>
              <a:latin typeface="Times New Roman"/>
            </a:endParaRPr>
          </a:p>
        </p:txBody>
      </p:sp>
      <p:sp>
        <p:nvSpPr>
          <p:cNvPr id="5" name="Rectangle 1032"/>
          <p:cNvSpPr>
            <a:spLocks noGrp="1" noChangeArrowheads="1"/>
          </p:cNvSpPr>
          <p:nvPr>
            <p:ph type="sldNum" sz="quarter" idx="12"/>
          </p:nvPr>
        </p:nvSpPr>
        <p:spPr>
          <a:ln/>
        </p:spPr>
        <p:txBody>
          <a:bodyPr/>
          <a:lstStyle>
            <a:lvl1pPr>
              <a:defRPr/>
            </a:lvl1pPr>
          </a:lstStyle>
          <a:p>
            <a:pPr>
              <a:defRPr/>
            </a:pPr>
            <a:fld id="{4C507C8E-95A6-C648-94BF-56404E7CF784}" type="slidenum">
              <a:rPr lang="en-US">
                <a:solidFill>
                  <a:srgbClr val="FFFF00"/>
                </a:solidFill>
                <a:latin typeface="Times New Roman"/>
              </a:rPr>
              <a:pPr>
                <a:defRPr/>
              </a:pPr>
              <a:t>‹#›</a:t>
            </a:fld>
            <a:endParaRPr lang="en-US">
              <a:solidFill>
                <a:srgbClr val="FFFF00"/>
              </a:solidFill>
              <a:latin typeface="Times New Roman"/>
            </a:endParaRPr>
          </a:p>
        </p:txBody>
      </p:sp>
    </p:spTree>
    <p:extLst>
      <p:ext uri="{BB962C8B-B14F-4D97-AF65-F5344CB8AC3E}">
        <p14:creationId xmlns:p14="http://schemas.microsoft.com/office/powerpoint/2010/main" xmlns="" val="1977010387"/>
      </p:ext>
    </p:extLst>
  </p:cSld>
  <p:clrMapOvr>
    <a:masterClrMapping/>
  </p:clrMapOvr>
  <p:transition spd="med">
    <p:strips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a:ln/>
        </p:spPr>
        <p:txBody>
          <a:bodyPr/>
          <a:lstStyle>
            <a:lvl1pPr>
              <a:defRPr/>
            </a:lvl1pPr>
          </a:lstStyle>
          <a:p>
            <a:pPr>
              <a:defRPr/>
            </a:pPr>
            <a:endParaRPr lang="en-US">
              <a:solidFill>
                <a:srgbClr val="FFFF00"/>
              </a:solidFill>
              <a:latin typeface="Times New Roman"/>
            </a:endParaRPr>
          </a:p>
        </p:txBody>
      </p:sp>
      <p:sp>
        <p:nvSpPr>
          <p:cNvPr id="3" name="Rectangle 1031"/>
          <p:cNvSpPr>
            <a:spLocks noGrp="1" noChangeArrowheads="1"/>
          </p:cNvSpPr>
          <p:nvPr>
            <p:ph type="ftr" sz="quarter" idx="11"/>
          </p:nvPr>
        </p:nvSpPr>
        <p:spPr>
          <a:ln/>
        </p:spPr>
        <p:txBody>
          <a:bodyPr/>
          <a:lstStyle>
            <a:lvl1pPr>
              <a:defRPr/>
            </a:lvl1pPr>
          </a:lstStyle>
          <a:p>
            <a:pPr>
              <a:defRPr/>
            </a:pPr>
            <a:endParaRPr lang="en-US">
              <a:solidFill>
                <a:srgbClr val="FFFF00"/>
              </a:solidFill>
              <a:latin typeface="Times New Roman"/>
            </a:endParaRPr>
          </a:p>
        </p:txBody>
      </p:sp>
      <p:sp>
        <p:nvSpPr>
          <p:cNvPr id="4" name="Rectangle 1032"/>
          <p:cNvSpPr>
            <a:spLocks noGrp="1" noChangeArrowheads="1"/>
          </p:cNvSpPr>
          <p:nvPr>
            <p:ph type="sldNum" sz="quarter" idx="12"/>
          </p:nvPr>
        </p:nvSpPr>
        <p:spPr>
          <a:ln/>
        </p:spPr>
        <p:txBody>
          <a:bodyPr/>
          <a:lstStyle>
            <a:lvl1pPr>
              <a:defRPr/>
            </a:lvl1pPr>
          </a:lstStyle>
          <a:p>
            <a:pPr>
              <a:defRPr/>
            </a:pPr>
            <a:fld id="{6F52CE6F-F539-954E-B67A-4C094D218EB2}" type="slidenum">
              <a:rPr lang="en-US">
                <a:solidFill>
                  <a:srgbClr val="FFFF00"/>
                </a:solidFill>
                <a:latin typeface="Times New Roman"/>
              </a:rPr>
              <a:pPr>
                <a:defRPr/>
              </a:pPr>
              <a:t>‹#›</a:t>
            </a:fld>
            <a:endParaRPr lang="en-US">
              <a:solidFill>
                <a:srgbClr val="FFFF00"/>
              </a:solidFill>
              <a:latin typeface="Times New Roman"/>
            </a:endParaRPr>
          </a:p>
        </p:txBody>
      </p:sp>
    </p:spTree>
    <p:extLst>
      <p:ext uri="{BB962C8B-B14F-4D97-AF65-F5344CB8AC3E}">
        <p14:creationId xmlns:p14="http://schemas.microsoft.com/office/powerpoint/2010/main" xmlns="" val="3369139211"/>
      </p:ext>
    </p:extLst>
  </p:cSld>
  <p:clrMapOvr>
    <a:masterClrMapping/>
  </p:clrMapOvr>
  <p:transition spd="med">
    <p:strips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0"/>
          <p:cNvSpPr>
            <a:spLocks noGrp="1" noChangeArrowheads="1"/>
          </p:cNvSpPr>
          <p:nvPr>
            <p:ph type="dt" sz="half" idx="10"/>
          </p:nvPr>
        </p:nvSpPr>
        <p:spPr>
          <a:ln/>
        </p:spPr>
        <p:txBody>
          <a:bodyPr/>
          <a:lstStyle>
            <a:lvl1pPr>
              <a:defRPr/>
            </a:lvl1pPr>
          </a:lstStyle>
          <a:p>
            <a:pPr>
              <a:defRPr/>
            </a:pPr>
            <a:endParaRPr lang="en-US">
              <a:solidFill>
                <a:srgbClr val="FFFF00"/>
              </a:solidFill>
              <a:latin typeface="Times New Roman"/>
            </a:endParaRPr>
          </a:p>
        </p:txBody>
      </p:sp>
      <p:sp>
        <p:nvSpPr>
          <p:cNvPr id="6" name="Rectangle 1031"/>
          <p:cNvSpPr>
            <a:spLocks noGrp="1" noChangeArrowheads="1"/>
          </p:cNvSpPr>
          <p:nvPr>
            <p:ph type="ftr" sz="quarter" idx="11"/>
          </p:nvPr>
        </p:nvSpPr>
        <p:spPr>
          <a:ln/>
        </p:spPr>
        <p:txBody>
          <a:bodyPr/>
          <a:lstStyle>
            <a:lvl1pPr>
              <a:defRPr/>
            </a:lvl1pPr>
          </a:lstStyle>
          <a:p>
            <a:pPr>
              <a:defRPr/>
            </a:pPr>
            <a:endParaRPr lang="en-US">
              <a:solidFill>
                <a:srgbClr val="FFFF00"/>
              </a:solidFill>
              <a:latin typeface="Times New Roman"/>
            </a:endParaRPr>
          </a:p>
        </p:txBody>
      </p:sp>
      <p:sp>
        <p:nvSpPr>
          <p:cNvPr id="7" name="Rectangle 1032"/>
          <p:cNvSpPr>
            <a:spLocks noGrp="1" noChangeArrowheads="1"/>
          </p:cNvSpPr>
          <p:nvPr>
            <p:ph type="sldNum" sz="quarter" idx="12"/>
          </p:nvPr>
        </p:nvSpPr>
        <p:spPr>
          <a:ln/>
        </p:spPr>
        <p:txBody>
          <a:bodyPr/>
          <a:lstStyle>
            <a:lvl1pPr>
              <a:defRPr/>
            </a:lvl1pPr>
          </a:lstStyle>
          <a:p>
            <a:pPr>
              <a:defRPr/>
            </a:pPr>
            <a:fld id="{9A9E1FDA-4492-6C4A-BCCD-2CD7754AEDD4}" type="slidenum">
              <a:rPr lang="en-US">
                <a:solidFill>
                  <a:srgbClr val="FFFF00"/>
                </a:solidFill>
                <a:latin typeface="Times New Roman"/>
              </a:rPr>
              <a:pPr>
                <a:defRPr/>
              </a:pPr>
              <a:t>‹#›</a:t>
            </a:fld>
            <a:endParaRPr lang="en-US">
              <a:solidFill>
                <a:srgbClr val="FFFF00"/>
              </a:solidFill>
              <a:latin typeface="Times New Roman"/>
            </a:endParaRPr>
          </a:p>
        </p:txBody>
      </p:sp>
    </p:spTree>
    <p:extLst>
      <p:ext uri="{BB962C8B-B14F-4D97-AF65-F5344CB8AC3E}">
        <p14:creationId xmlns:p14="http://schemas.microsoft.com/office/powerpoint/2010/main" xmlns="" val="3239071184"/>
      </p:ext>
    </p:extLst>
  </p:cSld>
  <p:clrMapOvr>
    <a:masterClrMapping/>
  </p:clrMapOvr>
  <p:transition spd="med">
    <p:strips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0"/>
          <p:cNvSpPr>
            <a:spLocks noGrp="1" noChangeArrowheads="1"/>
          </p:cNvSpPr>
          <p:nvPr>
            <p:ph type="dt" sz="half" idx="10"/>
          </p:nvPr>
        </p:nvSpPr>
        <p:spPr>
          <a:ln/>
        </p:spPr>
        <p:txBody>
          <a:bodyPr/>
          <a:lstStyle>
            <a:lvl1pPr>
              <a:defRPr/>
            </a:lvl1pPr>
          </a:lstStyle>
          <a:p>
            <a:pPr>
              <a:defRPr/>
            </a:pPr>
            <a:endParaRPr lang="en-US">
              <a:solidFill>
                <a:srgbClr val="FFFF00"/>
              </a:solidFill>
              <a:latin typeface="Times New Roman"/>
            </a:endParaRPr>
          </a:p>
        </p:txBody>
      </p:sp>
      <p:sp>
        <p:nvSpPr>
          <p:cNvPr id="6" name="Rectangle 1031"/>
          <p:cNvSpPr>
            <a:spLocks noGrp="1" noChangeArrowheads="1"/>
          </p:cNvSpPr>
          <p:nvPr>
            <p:ph type="ftr" sz="quarter" idx="11"/>
          </p:nvPr>
        </p:nvSpPr>
        <p:spPr>
          <a:ln/>
        </p:spPr>
        <p:txBody>
          <a:bodyPr/>
          <a:lstStyle>
            <a:lvl1pPr>
              <a:defRPr/>
            </a:lvl1pPr>
          </a:lstStyle>
          <a:p>
            <a:pPr>
              <a:defRPr/>
            </a:pPr>
            <a:endParaRPr lang="en-US">
              <a:solidFill>
                <a:srgbClr val="FFFF00"/>
              </a:solidFill>
              <a:latin typeface="Times New Roman"/>
            </a:endParaRPr>
          </a:p>
        </p:txBody>
      </p:sp>
      <p:sp>
        <p:nvSpPr>
          <p:cNvPr id="7" name="Rectangle 1032"/>
          <p:cNvSpPr>
            <a:spLocks noGrp="1" noChangeArrowheads="1"/>
          </p:cNvSpPr>
          <p:nvPr>
            <p:ph type="sldNum" sz="quarter" idx="12"/>
          </p:nvPr>
        </p:nvSpPr>
        <p:spPr>
          <a:ln/>
        </p:spPr>
        <p:txBody>
          <a:bodyPr/>
          <a:lstStyle>
            <a:lvl1pPr>
              <a:defRPr/>
            </a:lvl1pPr>
          </a:lstStyle>
          <a:p>
            <a:pPr>
              <a:defRPr/>
            </a:pPr>
            <a:fld id="{D1D54FB2-9329-334A-A8F5-0F520D0CE3F7}" type="slidenum">
              <a:rPr lang="en-US">
                <a:solidFill>
                  <a:srgbClr val="FFFF00"/>
                </a:solidFill>
                <a:latin typeface="Times New Roman"/>
              </a:rPr>
              <a:pPr>
                <a:defRPr/>
              </a:pPr>
              <a:t>‹#›</a:t>
            </a:fld>
            <a:endParaRPr lang="en-US">
              <a:solidFill>
                <a:srgbClr val="FFFF00"/>
              </a:solidFill>
              <a:latin typeface="Times New Roman"/>
            </a:endParaRPr>
          </a:p>
        </p:txBody>
      </p:sp>
    </p:spTree>
    <p:extLst>
      <p:ext uri="{BB962C8B-B14F-4D97-AF65-F5344CB8AC3E}">
        <p14:creationId xmlns:p14="http://schemas.microsoft.com/office/powerpoint/2010/main" xmlns="" val="1710123312"/>
      </p:ext>
    </p:extLst>
  </p:cSld>
  <p:clrMapOvr>
    <a:masterClrMapping/>
  </p:clrMapOvr>
  <p:transition spd="med">
    <p:strips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0"/>
          <p:cNvSpPr>
            <a:spLocks noGrp="1" noChangeArrowheads="1"/>
          </p:cNvSpPr>
          <p:nvPr>
            <p:ph type="dt" sz="half" idx="10"/>
          </p:nvPr>
        </p:nvSpPr>
        <p:spPr>
          <a:ln/>
        </p:spPr>
        <p:txBody>
          <a:bodyPr/>
          <a:lstStyle>
            <a:lvl1pPr>
              <a:defRPr/>
            </a:lvl1pPr>
          </a:lstStyle>
          <a:p>
            <a:pPr>
              <a:defRPr/>
            </a:pPr>
            <a:endParaRPr lang="en-US">
              <a:solidFill>
                <a:srgbClr val="FFFF00"/>
              </a:solidFill>
              <a:latin typeface="Times New Roman"/>
            </a:endParaRPr>
          </a:p>
        </p:txBody>
      </p:sp>
      <p:sp>
        <p:nvSpPr>
          <p:cNvPr id="5" name="Rectangle 1031"/>
          <p:cNvSpPr>
            <a:spLocks noGrp="1" noChangeArrowheads="1"/>
          </p:cNvSpPr>
          <p:nvPr>
            <p:ph type="ftr" sz="quarter" idx="11"/>
          </p:nvPr>
        </p:nvSpPr>
        <p:spPr>
          <a:ln/>
        </p:spPr>
        <p:txBody>
          <a:bodyPr/>
          <a:lstStyle>
            <a:lvl1pPr>
              <a:defRPr/>
            </a:lvl1pPr>
          </a:lstStyle>
          <a:p>
            <a:pPr>
              <a:defRPr/>
            </a:pPr>
            <a:endParaRPr lang="en-US">
              <a:solidFill>
                <a:srgbClr val="FFFF00"/>
              </a:solidFill>
              <a:latin typeface="Times New Roman"/>
            </a:endParaRPr>
          </a:p>
        </p:txBody>
      </p:sp>
      <p:sp>
        <p:nvSpPr>
          <p:cNvPr id="6" name="Rectangle 1032"/>
          <p:cNvSpPr>
            <a:spLocks noGrp="1" noChangeArrowheads="1"/>
          </p:cNvSpPr>
          <p:nvPr>
            <p:ph type="sldNum" sz="quarter" idx="12"/>
          </p:nvPr>
        </p:nvSpPr>
        <p:spPr>
          <a:ln/>
        </p:spPr>
        <p:txBody>
          <a:bodyPr/>
          <a:lstStyle>
            <a:lvl1pPr>
              <a:defRPr/>
            </a:lvl1pPr>
          </a:lstStyle>
          <a:p>
            <a:pPr>
              <a:defRPr/>
            </a:pPr>
            <a:fld id="{885724E6-66AC-1948-884C-92026708658D}" type="slidenum">
              <a:rPr lang="en-US">
                <a:solidFill>
                  <a:srgbClr val="FFFF00"/>
                </a:solidFill>
                <a:latin typeface="Times New Roman"/>
              </a:rPr>
              <a:pPr>
                <a:defRPr/>
              </a:pPr>
              <a:t>‹#›</a:t>
            </a:fld>
            <a:endParaRPr lang="en-US">
              <a:solidFill>
                <a:srgbClr val="FFFF00"/>
              </a:solidFill>
              <a:latin typeface="Times New Roman"/>
            </a:endParaRPr>
          </a:p>
        </p:txBody>
      </p:sp>
    </p:spTree>
    <p:extLst>
      <p:ext uri="{BB962C8B-B14F-4D97-AF65-F5344CB8AC3E}">
        <p14:creationId xmlns:p14="http://schemas.microsoft.com/office/powerpoint/2010/main" xmlns="" val="3217448560"/>
      </p:ext>
    </p:extLst>
  </p:cSld>
  <p:clrMapOvr>
    <a:masterClrMapping/>
  </p:clrMapOvr>
  <p:transition spd="med">
    <p:strips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0"/>
          <p:cNvSpPr>
            <a:spLocks noGrp="1" noChangeArrowheads="1"/>
          </p:cNvSpPr>
          <p:nvPr>
            <p:ph type="dt" sz="half" idx="10"/>
          </p:nvPr>
        </p:nvSpPr>
        <p:spPr>
          <a:ln/>
        </p:spPr>
        <p:txBody>
          <a:bodyPr/>
          <a:lstStyle>
            <a:lvl1pPr>
              <a:defRPr/>
            </a:lvl1pPr>
          </a:lstStyle>
          <a:p>
            <a:pPr>
              <a:defRPr/>
            </a:pPr>
            <a:endParaRPr lang="en-US">
              <a:solidFill>
                <a:srgbClr val="FFFF00"/>
              </a:solidFill>
              <a:latin typeface="Times New Roman"/>
            </a:endParaRPr>
          </a:p>
        </p:txBody>
      </p:sp>
      <p:sp>
        <p:nvSpPr>
          <p:cNvPr id="5" name="Rectangle 1031"/>
          <p:cNvSpPr>
            <a:spLocks noGrp="1" noChangeArrowheads="1"/>
          </p:cNvSpPr>
          <p:nvPr>
            <p:ph type="ftr" sz="quarter" idx="11"/>
          </p:nvPr>
        </p:nvSpPr>
        <p:spPr>
          <a:ln/>
        </p:spPr>
        <p:txBody>
          <a:bodyPr/>
          <a:lstStyle>
            <a:lvl1pPr>
              <a:defRPr/>
            </a:lvl1pPr>
          </a:lstStyle>
          <a:p>
            <a:pPr>
              <a:defRPr/>
            </a:pPr>
            <a:endParaRPr lang="en-US">
              <a:solidFill>
                <a:srgbClr val="FFFF00"/>
              </a:solidFill>
              <a:latin typeface="Times New Roman"/>
            </a:endParaRPr>
          </a:p>
        </p:txBody>
      </p:sp>
      <p:sp>
        <p:nvSpPr>
          <p:cNvPr id="6" name="Rectangle 1032"/>
          <p:cNvSpPr>
            <a:spLocks noGrp="1" noChangeArrowheads="1"/>
          </p:cNvSpPr>
          <p:nvPr>
            <p:ph type="sldNum" sz="quarter" idx="12"/>
          </p:nvPr>
        </p:nvSpPr>
        <p:spPr>
          <a:ln/>
        </p:spPr>
        <p:txBody>
          <a:bodyPr/>
          <a:lstStyle>
            <a:lvl1pPr>
              <a:defRPr/>
            </a:lvl1pPr>
          </a:lstStyle>
          <a:p>
            <a:pPr>
              <a:defRPr/>
            </a:pPr>
            <a:fld id="{913D2567-D106-E54B-A77A-74A12A8450F6}" type="slidenum">
              <a:rPr lang="en-US">
                <a:solidFill>
                  <a:srgbClr val="FFFF00"/>
                </a:solidFill>
                <a:latin typeface="Times New Roman"/>
              </a:rPr>
              <a:pPr>
                <a:defRPr/>
              </a:pPr>
              <a:t>‹#›</a:t>
            </a:fld>
            <a:endParaRPr lang="en-US">
              <a:solidFill>
                <a:srgbClr val="FFFF00"/>
              </a:solidFill>
              <a:latin typeface="Times New Roman"/>
            </a:endParaRPr>
          </a:p>
        </p:txBody>
      </p:sp>
    </p:spTree>
    <p:extLst>
      <p:ext uri="{BB962C8B-B14F-4D97-AF65-F5344CB8AC3E}">
        <p14:creationId xmlns:p14="http://schemas.microsoft.com/office/powerpoint/2010/main" xmlns="" val="2194704880"/>
      </p:ext>
    </p:extLst>
  </p:cSld>
  <p:clrMapOvr>
    <a:masterClrMapping/>
  </p:clrMapOvr>
  <p:transition spd="med">
    <p:strips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pPr>
              <a:defRPr/>
            </a:pPr>
            <a:fld id="{C67FD91D-5EC9-40F8-9EFA-F6A7E0FF3617}" type="datetimeFigureOut">
              <a:rPr lang="id-ID">
                <a:solidFill>
                  <a:prstClr val="black">
                    <a:tint val="75000"/>
                  </a:prstClr>
                </a:solidFill>
                <a:latin typeface="Calibri"/>
              </a:rPr>
              <a:pPr>
                <a:defRPr/>
              </a:pPr>
              <a:t>21/09/2016</a:t>
            </a:fld>
            <a:endParaRPr lang="id-ID">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id-ID">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2A3BF09-464D-447C-85CC-362904EFBB9C}" type="slidenum">
              <a:rPr lang="id-ID">
                <a:solidFill>
                  <a:prstClr val="black">
                    <a:tint val="75000"/>
                  </a:prstClr>
                </a:solidFill>
                <a:latin typeface="Calibri"/>
              </a:rPr>
              <a:pPr>
                <a:defRPr/>
              </a:pPr>
              <a:t>‹#›</a:t>
            </a:fld>
            <a:endParaRPr lang="id-ID">
              <a:solidFill>
                <a:prstClr val="black">
                  <a:tint val="75000"/>
                </a:prstClr>
              </a:solidFill>
              <a:latin typeface="Calibri"/>
            </a:endParaRPr>
          </a:p>
        </p:txBody>
      </p:sp>
    </p:spTree>
    <p:extLst>
      <p:ext uri="{BB962C8B-B14F-4D97-AF65-F5344CB8AC3E}">
        <p14:creationId xmlns:p14="http://schemas.microsoft.com/office/powerpoint/2010/main" xmlns="" val="22293230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6D5010B0-42B5-4445-8F1D-88C9C31E09AF}" type="datetimeFigureOut">
              <a:rPr lang="id-ID">
                <a:solidFill>
                  <a:prstClr val="black">
                    <a:tint val="75000"/>
                  </a:prstClr>
                </a:solidFill>
                <a:latin typeface="Calibri"/>
              </a:rPr>
              <a:pPr>
                <a:defRPr/>
              </a:pPr>
              <a:t>21/09/2016</a:t>
            </a:fld>
            <a:endParaRPr lang="id-ID"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id-ID" dirty="0">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A3D8A36-D93E-4027-BC1D-01ED11218D68}" type="slidenum">
              <a:rPr lang="id-ID">
                <a:solidFill>
                  <a:prstClr val="black">
                    <a:tint val="75000"/>
                  </a:prstClr>
                </a:solidFill>
                <a:latin typeface="Calibri"/>
              </a:rPr>
              <a:pPr>
                <a:defRPr/>
              </a:pPr>
              <a:t>‹#›</a:t>
            </a:fld>
            <a:endParaRPr lang="id-ID">
              <a:solidFill>
                <a:prstClr val="black">
                  <a:tint val="75000"/>
                </a:prstClr>
              </a:solidFill>
              <a:latin typeface="Calibri"/>
            </a:endParaRPr>
          </a:p>
        </p:txBody>
      </p:sp>
    </p:spTree>
    <p:extLst>
      <p:ext uri="{BB962C8B-B14F-4D97-AF65-F5344CB8AC3E}">
        <p14:creationId xmlns:p14="http://schemas.microsoft.com/office/powerpoint/2010/main" xmlns="" val="31922453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59BFBD-520A-4807-A1C8-08C767344420}" type="datetimeFigureOut">
              <a:rPr lang="id-ID">
                <a:solidFill>
                  <a:prstClr val="black">
                    <a:tint val="75000"/>
                  </a:prstClr>
                </a:solidFill>
                <a:latin typeface="Calibri"/>
              </a:rPr>
              <a:pPr>
                <a:defRPr/>
              </a:pPr>
              <a:t>21/09/2016</a:t>
            </a:fld>
            <a:endParaRPr lang="id-ID">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id-ID">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D20E7616-A516-4F36-A6CD-A908165943D6}" type="slidenum">
              <a:rPr lang="id-ID">
                <a:solidFill>
                  <a:prstClr val="black">
                    <a:tint val="75000"/>
                  </a:prstClr>
                </a:solidFill>
                <a:latin typeface="Calibri"/>
              </a:rPr>
              <a:pPr>
                <a:defRPr/>
              </a:pPr>
              <a:t>‹#›</a:t>
            </a:fld>
            <a:endParaRPr lang="id-ID">
              <a:solidFill>
                <a:prstClr val="black">
                  <a:tint val="75000"/>
                </a:prstClr>
              </a:solidFill>
              <a:latin typeface="Calibri"/>
            </a:endParaRPr>
          </a:p>
        </p:txBody>
      </p:sp>
    </p:spTree>
    <p:extLst>
      <p:ext uri="{BB962C8B-B14F-4D97-AF65-F5344CB8AC3E}">
        <p14:creationId xmlns:p14="http://schemas.microsoft.com/office/powerpoint/2010/main" xmlns="" val="3633541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E1907F7A-FCD6-4328-8B65-1BE89F08D8BF}" type="datetimeFigureOut">
              <a:rPr lang="id-ID">
                <a:solidFill>
                  <a:prstClr val="black">
                    <a:tint val="75000"/>
                  </a:prstClr>
                </a:solidFill>
                <a:latin typeface="Calibri"/>
              </a:rPr>
              <a:pPr>
                <a:defRPr/>
              </a:pPr>
              <a:t>21/09/2016</a:t>
            </a:fld>
            <a:endParaRPr lang="id-ID">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id-ID">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A5D46A1-0BC0-4046-85BA-878DECA9EFEF}" type="slidenum">
              <a:rPr lang="id-ID">
                <a:solidFill>
                  <a:prstClr val="black">
                    <a:tint val="75000"/>
                  </a:prstClr>
                </a:solidFill>
                <a:latin typeface="Calibri"/>
              </a:rPr>
              <a:pPr>
                <a:defRPr/>
              </a:pPr>
              <a:t>‹#›</a:t>
            </a:fld>
            <a:endParaRPr lang="id-ID">
              <a:solidFill>
                <a:prstClr val="black">
                  <a:tint val="75000"/>
                </a:prstClr>
              </a:solidFill>
              <a:latin typeface="Calibri"/>
            </a:endParaRPr>
          </a:p>
        </p:txBody>
      </p:sp>
    </p:spTree>
    <p:extLst>
      <p:ext uri="{BB962C8B-B14F-4D97-AF65-F5344CB8AC3E}">
        <p14:creationId xmlns:p14="http://schemas.microsoft.com/office/powerpoint/2010/main" xmlns="" val="346174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A0794F85-0C56-46D5-8BC6-4B5BBFE53325}" type="datetimeFigureOut">
              <a:rPr lang="id-ID"/>
              <a:pPr>
                <a:defRPr/>
              </a:pPr>
              <a:t>21/09/2016</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11B1F3A6-28FC-4525-B43E-C0B921A9194F}" type="slidenum">
              <a:rPr lang="id-ID"/>
              <a:pPr>
                <a:defRPr/>
              </a:pPr>
              <a:t>‹#›</a:t>
            </a:fld>
            <a:endParaRPr lang="id-I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A0794F85-0C56-46D5-8BC6-4B5BBFE53325}" type="datetimeFigureOut">
              <a:rPr lang="id-ID">
                <a:solidFill>
                  <a:prstClr val="black">
                    <a:tint val="75000"/>
                  </a:prstClr>
                </a:solidFill>
                <a:latin typeface="Calibri"/>
              </a:rPr>
              <a:pPr>
                <a:defRPr/>
              </a:pPr>
              <a:t>21/09/2016</a:t>
            </a:fld>
            <a:endParaRPr lang="id-ID">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id-ID">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11B1F3A6-28FC-4525-B43E-C0B921A9194F}" type="slidenum">
              <a:rPr lang="id-ID">
                <a:solidFill>
                  <a:prstClr val="black">
                    <a:tint val="75000"/>
                  </a:prstClr>
                </a:solidFill>
                <a:latin typeface="Calibri"/>
              </a:rPr>
              <a:pPr>
                <a:defRPr/>
              </a:pPr>
              <a:t>‹#›</a:t>
            </a:fld>
            <a:endParaRPr lang="id-ID">
              <a:solidFill>
                <a:prstClr val="black">
                  <a:tint val="75000"/>
                </a:prstClr>
              </a:solidFill>
              <a:latin typeface="Calibri"/>
            </a:endParaRPr>
          </a:p>
        </p:txBody>
      </p:sp>
    </p:spTree>
    <p:extLst>
      <p:ext uri="{BB962C8B-B14F-4D97-AF65-F5344CB8AC3E}">
        <p14:creationId xmlns:p14="http://schemas.microsoft.com/office/powerpoint/2010/main" xmlns="" val="39406362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50514B78-F8D7-4193-8CAC-D356B9FC65FC}" type="datetimeFigureOut">
              <a:rPr lang="id-ID">
                <a:solidFill>
                  <a:prstClr val="black">
                    <a:tint val="75000"/>
                  </a:prstClr>
                </a:solidFill>
                <a:latin typeface="Calibri"/>
              </a:rPr>
              <a:pPr>
                <a:defRPr/>
              </a:pPr>
              <a:t>21/09/2016</a:t>
            </a:fld>
            <a:endParaRPr lang="id-ID">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id-ID">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DBB54A4D-22A6-4CE4-BEBB-5629A9C3B349}" type="slidenum">
              <a:rPr lang="id-ID">
                <a:solidFill>
                  <a:prstClr val="black">
                    <a:tint val="75000"/>
                  </a:prstClr>
                </a:solidFill>
                <a:latin typeface="Calibri"/>
              </a:rPr>
              <a:pPr>
                <a:defRPr/>
              </a:pPr>
              <a:t>‹#›</a:t>
            </a:fld>
            <a:endParaRPr lang="id-ID">
              <a:solidFill>
                <a:prstClr val="black">
                  <a:tint val="75000"/>
                </a:prstClr>
              </a:solidFill>
              <a:latin typeface="Calibri"/>
            </a:endParaRPr>
          </a:p>
        </p:txBody>
      </p:sp>
    </p:spTree>
    <p:extLst>
      <p:ext uri="{BB962C8B-B14F-4D97-AF65-F5344CB8AC3E}">
        <p14:creationId xmlns:p14="http://schemas.microsoft.com/office/powerpoint/2010/main" xmlns="" val="8639545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C5E662-2A4F-4A7F-B555-9CB35BB55386}" type="datetimeFigureOut">
              <a:rPr lang="id-ID">
                <a:solidFill>
                  <a:prstClr val="black">
                    <a:tint val="75000"/>
                  </a:prstClr>
                </a:solidFill>
                <a:latin typeface="Calibri"/>
              </a:rPr>
              <a:pPr>
                <a:defRPr/>
              </a:pPr>
              <a:t>21/09/2016</a:t>
            </a:fld>
            <a:endParaRPr lang="id-ID">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id-ID">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0B664A7C-0E24-4BD7-9CF6-C377464B4B93}" type="slidenum">
              <a:rPr lang="id-ID">
                <a:solidFill>
                  <a:prstClr val="black">
                    <a:tint val="75000"/>
                  </a:prstClr>
                </a:solidFill>
                <a:latin typeface="Calibri"/>
              </a:rPr>
              <a:pPr>
                <a:defRPr/>
              </a:pPr>
              <a:t>‹#›</a:t>
            </a:fld>
            <a:endParaRPr lang="id-ID">
              <a:solidFill>
                <a:prstClr val="black">
                  <a:tint val="75000"/>
                </a:prstClr>
              </a:solidFill>
              <a:latin typeface="Calibri"/>
            </a:endParaRPr>
          </a:p>
        </p:txBody>
      </p:sp>
    </p:spTree>
    <p:extLst>
      <p:ext uri="{BB962C8B-B14F-4D97-AF65-F5344CB8AC3E}">
        <p14:creationId xmlns:p14="http://schemas.microsoft.com/office/powerpoint/2010/main" xmlns="" val="1398213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BD454B-C83E-4E4F-804F-5039B97D627E}" type="datetimeFigureOut">
              <a:rPr lang="id-ID">
                <a:solidFill>
                  <a:prstClr val="black">
                    <a:tint val="75000"/>
                  </a:prstClr>
                </a:solidFill>
                <a:latin typeface="Calibri"/>
              </a:rPr>
              <a:pPr>
                <a:defRPr/>
              </a:pPr>
              <a:t>21/09/2016</a:t>
            </a:fld>
            <a:endParaRPr lang="id-ID">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id-ID">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081C0A2-9D1E-4628-A78C-71B14046C7A9}" type="slidenum">
              <a:rPr lang="id-ID">
                <a:solidFill>
                  <a:prstClr val="black">
                    <a:tint val="75000"/>
                  </a:prstClr>
                </a:solidFill>
                <a:latin typeface="Calibri"/>
              </a:rPr>
              <a:pPr>
                <a:defRPr/>
              </a:pPr>
              <a:t>‹#›</a:t>
            </a:fld>
            <a:endParaRPr lang="id-ID">
              <a:solidFill>
                <a:prstClr val="black">
                  <a:tint val="75000"/>
                </a:prstClr>
              </a:solidFill>
              <a:latin typeface="Calibri"/>
            </a:endParaRPr>
          </a:p>
        </p:txBody>
      </p:sp>
    </p:spTree>
    <p:extLst>
      <p:ext uri="{BB962C8B-B14F-4D97-AF65-F5344CB8AC3E}">
        <p14:creationId xmlns:p14="http://schemas.microsoft.com/office/powerpoint/2010/main" xmlns="" val="30065057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4D6CD2-514E-4970-B266-398F5D04D116}" type="datetimeFigureOut">
              <a:rPr lang="id-ID">
                <a:solidFill>
                  <a:prstClr val="black">
                    <a:tint val="75000"/>
                  </a:prstClr>
                </a:solidFill>
                <a:latin typeface="Calibri"/>
              </a:rPr>
              <a:pPr>
                <a:defRPr/>
              </a:pPr>
              <a:t>21/09/2016</a:t>
            </a:fld>
            <a:endParaRPr lang="id-ID">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id-ID">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4C5E925B-D34E-43A6-A841-E5B675CD2AF3}" type="slidenum">
              <a:rPr lang="id-ID">
                <a:solidFill>
                  <a:prstClr val="black">
                    <a:tint val="75000"/>
                  </a:prstClr>
                </a:solidFill>
                <a:latin typeface="Calibri"/>
              </a:rPr>
              <a:pPr>
                <a:defRPr/>
              </a:pPr>
              <a:t>‹#›</a:t>
            </a:fld>
            <a:endParaRPr lang="id-ID">
              <a:solidFill>
                <a:prstClr val="black">
                  <a:tint val="75000"/>
                </a:prstClr>
              </a:solidFill>
              <a:latin typeface="Calibri"/>
            </a:endParaRPr>
          </a:p>
        </p:txBody>
      </p:sp>
    </p:spTree>
    <p:extLst>
      <p:ext uri="{BB962C8B-B14F-4D97-AF65-F5344CB8AC3E}">
        <p14:creationId xmlns:p14="http://schemas.microsoft.com/office/powerpoint/2010/main" xmlns="" val="2112790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1C7A48F1-4DC6-47BB-93B5-D705EBC2725A}" type="datetimeFigureOut">
              <a:rPr lang="id-ID">
                <a:solidFill>
                  <a:prstClr val="black">
                    <a:tint val="75000"/>
                  </a:prstClr>
                </a:solidFill>
                <a:latin typeface="Calibri"/>
              </a:rPr>
              <a:pPr>
                <a:defRPr/>
              </a:pPr>
              <a:t>21/09/2016</a:t>
            </a:fld>
            <a:endParaRPr lang="id-ID">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id-ID">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85E2DE31-6124-41C8-8561-090583C984C6}" type="slidenum">
              <a:rPr lang="id-ID">
                <a:solidFill>
                  <a:prstClr val="black">
                    <a:tint val="75000"/>
                  </a:prstClr>
                </a:solidFill>
                <a:latin typeface="Calibri"/>
              </a:rPr>
              <a:pPr>
                <a:defRPr/>
              </a:pPr>
              <a:t>‹#›</a:t>
            </a:fld>
            <a:endParaRPr lang="id-ID">
              <a:solidFill>
                <a:prstClr val="black">
                  <a:tint val="75000"/>
                </a:prstClr>
              </a:solidFill>
              <a:latin typeface="Calibri"/>
            </a:endParaRPr>
          </a:p>
        </p:txBody>
      </p:sp>
    </p:spTree>
    <p:extLst>
      <p:ext uri="{BB962C8B-B14F-4D97-AF65-F5344CB8AC3E}">
        <p14:creationId xmlns:p14="http://schemas.microsoft.com/office/powerpoint/2010/main" xmlns="" val="1303641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A0339415-BE3C-49F6-B29E-0872FFCEDB73}" type="datetimeFigureOut">
              <a:rPr lang="id-ID">
                <a:solidFill>
                  <a:prstClr val="black">
                    <a:tint val="75000"/>
                  </a:prstClr>
                </a:solidFill>
                <a:latin typeface="Calibri"/>
              </a:rPr>
              <a:pPr>
                <a:defRPr/>
              </a:pPr>
              <a:t>21/09/2016</a:t>
            </a:fld>
            <a:endParaRPr lang="id-ID">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id-ID">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CF975C4-DD63-4F61-87B2-098598BAC160}" type="slidenum">
              <a:rPr lang="id-ID">
                <a:solidFill>
                  <a:prstClr val="black">
                    <a:tint val="75000"/>
                  </a:prstClr>
                </a:solidFill>
                <a:latin typeface="Calibri"/>
              </a:rPr>
              <a:pPr>
                <a:defRPr/>
              </a:pPr>
              <a:t>‹#›</a:t>
            </a:fld>
            <a:endParaRPr lang="id-ID">
              <a:solidFill>
                <a:prstClr val="black">
                  <a:tint val="75000"/>
                </a:prstClr>
              </a:solidFill>
              <a:latin typeface="Calibri"/>
            </a:endParaRPr>
          </a:p>
        </p:txBody>
      </p:sp>
    </p:spTree>
    <p:extLst>
      <p:ext uri="{BB962C8B-B14F-4D97-AF65-F5344CB8AC3E}">
        <p14:creationId xmlns:p14="http://schemas.microsoft.com/office/powerpoint/2010/main" xmlns="" val="19737442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29"/>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609600" y="304800"/>
            <a:ext cx="2286000"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9"/>
          <p:cNvSpPr>
            <a:spLocks noGrp="1"/>
          </p:cNvSpPr>
          <p:nvPr>
            <p:ph type="dt" sz="half" idx="10"/>
          </p:nvPr>
        </p:nvSpPr>
        <p:spPr/>
        <p:txBody>
          <a:bodyPr/>
          <a:lstStyle>
            <a:lvl1pPr>
              <a:defRPr>
                <a:solidFill>
                  <a:srgbClr val="D1EAEE"/>
                </a:solidFill>
              </a:defRPr>
            </a:lvl1pPr>
          </a:lstStyle>
          <a:p>
            <a:fld id="{B77F7241-4304-CE4B-86AC-587A138DCE6A}" type="datetime1">
              <a:rPr lang="en-US"/>
              <a:pPr/>
              <a:t>9/21/2016</a:t>
            </a:fld>
            <a:endParaRPr lang="en-US"/>
          </a:p>
        </p:txBody>
      </p:sp>
      <p:sp>
        <p:nvSpPr>
          <p:cNvPr id="6"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7" name="Slide Number Placeholder 26"/>
          <p:cNvSpPr>
            <a:spLocks noGrp="1"/>
          </p:cNvSpPr>
          <p:nvPr>
            <p:ph type="sldNum" sz="quarter" idx="12"/>
          </p:nvPr>
        </p:nvSpPr>
        <p:spPr/>
        <p:txBody>
          <a:bodyPr/>
          <a:lstStyle>
            <a:lvl1pPr>
              <a:defRPr>
                <a:solidFill>
                  <a:srgbClr val="D1EAEE"/>
                </a:solidFill>
              </a:defRPr>
            </a:lvl1pPr>
          </a:lstStyle>
          <a:p>
            <a:fld id="{8D267909-EB0D-C84E-93D6-1067410354C0}" type="slidenum">
              <a:rPr lang="en-US"/>
              <a:pPr/>
              <a:t>‹#›</a:t>
            </a:fld>
            <a:endParaRPr lang="en-US"/>
          </a:p>
        </p:txBody>
      </p:sp>
    </p:spTree>
    <p:extLst>
      <p:ext uri="{BB962C8B-B14F-4D97-AF65-F5344CB8AC3E}">
        <p14:creationId xmlns:p14="http://schemas.microsoft.com/office/powerpoint/2010/main" xmlns="" val="3576498379"/>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D5C2C8A3-816D-3945-B497-D82D22EF2462}"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A83EAE62-0C3B-A641-8ABF-50D0DADC7210}" type="slidenum">
              <a:rPr lang="en-US"/>
              <a:pPr/>
              <a:t>‹#›</a:t>
            </a:fld>
            <a:endParaRPr lang="en-US"/>
          </a:p>
        </p:txBody>
      </p:sp>
    </p:spTree>
    <p:extLst>
      <p:ext uri="{BB962C8B-B14F-4D97-AF65-F5344CB8AC3E}">
        <p14:creationId xmlns:p14="http://schemas.microsoft.com/office/powerpoint/2010/main" xmlns="" val="33778588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fld id="{3D91FB00-FD9B-8547-B053-3E7BB4874369}" type="datetime1">
              <a:rPr lang="en-US"/>
              <a:pPr/>
              <a:t>9/21/2016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7DB489D6-3B05-7C42-AE47-211BE2C753A5}" type="slidenum">
              <a:rPr lang="en-US"/>
              <a:pPr/>
              <a:t>‹#›</a:t>
            </a:fld>
            <a:endParaRPr lang="en-US"/>
          </a:p>
        </p:txBody>
      </p:sp>
    </p:spTree>
    <p:extLst>
      <p:ext uri="{BB962C8B-B14F-4D97-AF65-F5344CB8AC3E}">
        <p14:creationId xmlns:p14="http://schemas.microsoft.com/office/powerpoint/2010/main" xmlns="" val="188683556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50514B78-F8D7-4193-8CAC-D356B9FC65FC}" type="datetimeFigureOut">
              <a:rPr lang="id-ID"/>
              <a:pPr>
                <a:defRPr/>
              </a:pPr>
              <a:t>21/09/2016</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DBB54A4D-22A6-4CE4-BEBB-5629A9C3B349}" type="slidenum">
              <a:rPr lang="id-ID"/>
              <a:pPr>
                <a:defRPr/>
              </a:pPr>
              <a:t>‹#›</a:t>
            </a:fld>
            <a:endParaRPr lang="id-I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DA2435BC-2FB6-1B49-B8F4-A81F91CD2CAB}" type="datetime1">
              <a:rPr lang="en-US"/>
              <a:pPr/>
              <a:t>9/21/2016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9B0DCE5B-A72A-BE47-844D-0A7D50E1A8F9}" type="slidenum">
              <a:rPr lang="en-US"/>
              <a:pPr/>
              <a:t>‹#›</a:t>
            </a:fld>
            <a:endParaRPr lang="en-US"/>
          </a:p>
        </p:txBody>
      </p:sp>
    </p:spTree>
    <p:extLst>
      <p:ext uri="{BB962C8B-B14F-4D97-AF65-F5344CB8AC3E}">
        <p14:creationId xmlns:p14="http://schemas.microsoft.com/office/powerpoint/2010/main" xmlns="" val="7463040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7389DF56-9227-3145-A9DB-D0E4C16757EB}" type="datetime1">
              <a:rPr lang="en-US"/>
              <a:pPr/>
              <a:t>9/21/2016</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38AAEF24-35CE-C546-BC15-58E6BCE17764}" type="slidenum">
              <a:rPr lang="en-US"/>
              <a:pPr/>
              <a:t>‹#›</a:t>
            </a:fld>
            <a:endParaRPr lang="en-US"/>
          </a:p>
        </p:txBody>
      </p:sp>
    </p:spTree>
    <p:extLst>
      <p:ext uri="{BB962C8B-B14F-4D97-AF65-F5344CB8AC3E}">
        <p14:creationId xmlns:p14="http://schemas.microsoft.com/office/powerpoint/2010/main" xmlns="" val="30521373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1ECC7D2D-59ED-F947-A6A0-F4BA1FABDEB3}" type="datetime1">
              <a:rPr lang="en-US"/>
              <a:pPr/>
              <a:t>9/21/2016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0CDB1E3D-1F94-D94B-A0F2-0AFA1C5D769E}" type="slidenum">
              <a:rPr lang="en-US"/>
              <a:pPr/>
              <a:t>‹#›</a:t>
            </a:fld>
            <a:endParaRPr lang="en-US"/>
          </a:p>
        </p:txBody>
      </p:sp>
    </p:spTree>
    <p:extLst>
      <p:ext uri="{BB962C8B-B14F-4D97-AF65-F5344CB8AC3E}">
        <p14:creationId xmlns:p14="http://schemas.microsoft.com/office/powerpoint/2010/main" xmlns="" val="19831630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87CF8F1D-63FA-384C-BD24-DD44185B0375}" type="datetime1">
              <a:rPr lang="en-US"/>
              <a:pPr/>
              <a:t>9/21/2016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3F7ADD08-3452-C44A-B3B7-08C3EC6FB05F}" type="slidenum">
              <a:rPr lang="en-US"/>
              <a:pPr/>
              <a:t>‹#›</a:t>
            </a:fld>
            <a:endParaRPr lang="en-US"/>
          </a:p>
        </p:txBody>
      </p:sp>
    </p:spTree>
    <p:extLst>
      <p:ext uri="{BB962C8B-B14F-4D97-AF65-F5344CB8AC3E}">
        <p14:creationId xmlns:p14="http://schemas.microsoft.com/office/powerpoint/2010/main" xmlns="" val="2973479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86562565-5A0E-1249-8026-A4FC29D732D9}" type="datetime1">
              <a:rPr lang="en-US"/>
              <a:pPr/>
              <a:t>9/21/2016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E03809E8-B97E-0341-8B6A-7056DA0D1F87}" type="slidenum">
              <a:rPr lang="en-US"/>
              <a:pPr/>
              <a:t>‹#›</a:t>
            </a:fld>
            <a:endParaRPr lang="en-US"/>
          </a:p>
        </p:txBody>
      </p:sp>
    </p:spTree>
    <p:extLst>
      <p:ext uri="{BB962C8B-B14F-4D97-AF65-F5344CB8AC3E}">
        <p14:creationId xmlns:p14="http://schemas.microsoft.com/office/powerpoint/2010/main" xmlns="" val="4438523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noChangeArrowheads="1"/>
          </p:cNvSpPr>
          <p:nvPr/>
        </p:nvSpPr>
        <p:spPr bwMode="auto">
          <a:xfrm rot="420000" flipV="1">
            <a:off x="3165475" y="1108075"/>
            <a:ext cx="5257800" cy="4114800"/>
          </a:xfrm>
          <a:custGeom>
            <a:avLst/>
            <a:gdLst>
              <a:gd name="T0" fmla="*/ 5257800 w 5257800"/>
              <a:gd name="T1" fmla="*/ 2057400 h 4114800"/>
              <a:gd name="T2" fmla="*/ 2628900 w 5257800"/>
              <a:gd name="T3" fmla="*/ 4114800 h 4114800"/>
              <a:gd name="T4" fmla="*/ 0 w 5257800"/>
              <a:gd name="T5" fmla="*/ 2057400 h 4114800"/>
              <a:gd name="T6" fmla="*/ 2628900 w 5257800"/>
              <a:gd name="T7" fmla="*/ 0 h 4114800"/>
              <a:gd name="T8" fmla="*/ 0 60000 65536"/>
              <a:gd name="T9" fmla="*/ 5898240 60000 65536"/>
              <a:gd name="T10" fmla="*/ 11796480 60000 65536"/>
              <a:gd name="T11" fmla="*/ 17694720 60000 65536"/>
              <a:gd name="T12" fmla="*/ 0 w 5257800"/>
              <a:gd name="T13" fmla="*/ 0 h 4114800"/>
              <a:gd name="T14" fmla="*/ 5182785 w 5257800"/>
              <a:gd name="T15" fmla="*/ 4114800 h 4114800"/>
            </a:gdLst>
            <a:ahLst/>
            <a:cxnLst>
              <a:cxn ang="T8">
                <a:pos x="T0" y="T1"/>
              </a:cxn>
              <a:cxn ang="T9">
                <a:pos x="T2" y="T3"/>
              </a:cxn>
              <a:cxn ang="T10">
                <a:pos x="T4" y="T5"/>
              </a:cxn>
              <a:cxn ang="T11">
                <a:pos x="T6" y="T7"/>
              </a:cxn>
            </a:cxnLst>
            <a:rect l="T12" t="T13" r="T14" b="T15"/>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a:solidFill>
              <a:srgbClr val="C0C0C0"/>
            </a:solidFill>
            <a:miter lim="800000"/>
            <a:headEnd/>
            <a:tailEnd/>
          </a:ln>
          <a:effectLst>
            <a:outerShdw blurRad="63500" dist="38500" dir="7500041" sx="98500" sy="100079" kx="99984" algn="tl" rotWithShape="0">
              <a:srgbClr val="000000">
                <a:alpha val="25000"/>
              </a:srgbClr>
            </a:outerShdw>
          </a:effectLst>
        </p:spPr>
        <p:txBody>
          <a:bodyPr anchor="ctr"/>
          <a:lstStyle/>
          <a:p>
            <a:pPr algn="ctr" eaLnBrk="0" hangingPunct="0">
              <a:defRPr/>
            </a:pPr>
            <a:endParaRPr lang="en-US">
              <a:solidFill>
                <a:prstClr val="white"/>
              </a:solidFill>
              <a:latin typeface="Constantia"/>
              <a:ea typeface="ＭＳ Ｐゴシック" charset="0"/>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anchor="ctr"/>
          <a:lstStyle/>
          <a:p>
            <a:pPr algn="ctr" eaLnBrk="0" hangingPunct="0">
              <a:defRPr/>
            </a:pPr>
            <a:endParaRPr lang="en-US">
              <a:solidFill>
                <a:prstClr val="white"/>
              </a:solidFill>
              <a:latin typeface="Constantia"/>
              <a:ea typeface="ＭＳ Ｐゴシック"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a:solidFill>
                <a:prstClr val="black"/>
              </a:solidFill>
              <a:latin typeface="Constantia"/>
              <a:ea typeface="ＭＳ Ｐゴシック"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a:solidFill>
                <a:prstClr val="black"/>
              </a:solidFill>
              <a:latin typeface="Constantia"/>
              <a:ea typeface="ＭＳ Ｐゴシック"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7DE62C5A-FF49-1941-9AF7-5681AE431C3C}" type="datetime1">
              <a:rPr lang="en-US"/>
              <a:pPr/>
              <a:t>9/21/2016</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C0161908-E1AC-3242-9A0D-1BE3288CF040}" type="slidenum">
              <a:rPr lang="en-US"/>
              <a:pPr/>
              <a:t>‹#›</a:t>
            </a:fld>
            <a:endParaRPr lang="en-US"/>
          </a:p>
        </p:txBody>
      </p:sp>
    </p:spTree>
    <p:extLst>
      <p:ext uri="{BB962C8B-B14F-4D97-AF65-F5344CB8AC3E}">
        <p14:creationId xmlns:p14="http://schemas.microsoft.com/office/powerpoint/2010/main" xmlns="" val="15315297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C13CD522-748E-244F-A01C-28EA6036FED9}"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B4B39F89-3565-3C40-8F23-74C684B3F4DD}" type="slidenum">
              <a:rPr lang="en-US"/>
              <a:pPr/>
              <a:t>‹#›</a:t>
            </a:fld>
            <a:endParaRPr lang="en-US"/>
          </a:p>
        </p:txBody>
      </p:sp>
    </p:spTree>
    <p:extLst>
      <p:ext uri="{BB962C8B-B14F-4D97-AF65-F5344CB8AC3E}">
        <p14:creationId xmlns:p14="http://schemas.microsoft.com/office/powerpoint/2010/main" xmlns="" val="31877336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FF2732C2-8ADA-F540-9AE4-D894BEA10A53}" type="datetime1">
              <a:rPr lang="en-US"/>
              <a:pPr/>
              <a:t>9/21/2016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1D9EBACD-0FDF-CC43-92BB-4B82EEE03306}" type="slidenum">
              <a:rPr lang="en-US"/>
              <a:pPr/>
              <a:t>‹#›</a:t>
            </a:fld>
            <a:endParaRPr lang="en-US"/>
          </a:p>
        </p:txBody>
      </p:sp>
    </p:spTree>
    <p:extLst>
      <p:ext uri="{BB962C8B-B14F-4D97-AF65-F5344CB8AC3E}">
        <p14:creationId xmlns:p14="http://schemas.microsoft.com/office/powerpoint/2010/main" xmlns="" val="39310080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51575"/>
            <a:ext cx="2133600" cy="476250"/>
          </a:xfrm>
        </p:spPr>
        <p:txBody>
          <a:bodyPr/>
          <a:lstStyle>
            <a:lvl1pPr>
              <a:defRPr/>
            </a:lvl1pPr>
          </a:lstStyle>
          <a:p>
            <a:fld id="{759A5FB1-79B0-BD4E-8D38-857E188B2011}" type="datetime1">
              <a:rPr lang="en-US"/>
              <a:pPr/>
              <a:t>9/21/2016</a:t>
            </a:fld>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04E86971-8BCF-674D-BD60-4C4ABBF688AA}"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xmlns="" val="35316357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B65C45B-45B0-774C-B04E-0339CF06D312}" type="datetime1">
              <a:rPr lang="id-ID"/>
              <a:pPr/>
              <a:t>21/09/2016</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11C5CDD-69F0-C34E-8215-C054FD944095}" type="slidenum">
              <a:rPr lang="id-ID"/>
              <a:pPr/>
              <a:t>‹#›</a:t>
            </a:fld>
            <a:endParaRPr lang="id-ID"/>
          </a:p>
        </p:txBody>
      </p:sp>
    </p:spTree>
    <p:extLst>
      <p:ext uri="{BB962C8B-B14F-4D97-AF65-F5344CB8AC3E}">
        <p14:creationId xmlns:p14="http://schemas.microsoft.com/office/powerpoint/2010/main" xmlns="" val="212702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C5E662-2A4F-4A7F-B555-9CB35BB55386}" type="datetimeFigureOut">
              <a:rPr lang="id-ID"/>
              <a:pPr>
                <a:defRPr/>
              </a:pPr>
              <a:t>21/09/2016</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0B664A7C-0E24-4BD7-9CF6-C377464B4B93}" type="slidenum">
              <a:rPr lang="id-ID"/>
              <a:pPr>
                <a:defRPr/>
              </a:pPr>
              <a:t>‹#›</a:t>
            </a:fld>
            <a:endParaRPr lang="id-I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B65C45B-45B0-774C-B04E-0339CF06D312}" type="datetime1">
              <a:rPr lang="id-ID"/>
              <a:pPr/>
              <a:t>21/09/2016</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80600D4-0EE0-8A46-9F39-AA6E41580E7D}" type="slidenum">
              <a:rPr lang="id-ID"/>
              <a:pPr/>
              <a:t>‹#›</a:t>
            </a:fld>
            <a:endParaRPr lang="id-ID"/>
          </a:p>
        </p:txBody>
      </p:sp>
    </p:spTree>
    <p:extLst>
      <p:ext uri="{BB962C8B-B14F-4D97-AF65-F5344CB8AC3E}">
        <p14:creationId xmlns:p14="http://schemas.microsoft.com/office/powerpoint/2010/main" xmlns="" val="24670122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B65C45B-45B0-774C-B04E-0339CF06D312}" type="datetime1">
              <a:rPr lang="id-ID"/>
              <a:pPr/>
              <a:t>21/09/2016</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88FA547-85A2-B745-A5E4-E16D322028D6}" type="slidenum">
              <a:rPr lang="id-ID"/>
              <a:pPr/>
              <a:t>‹#›</a:t>
            </a:fld>
            <a:endParaRPr lang="id-ID"/>
          </a:p>
        </p:txBody>
      </p:sp>
    </p:spTree>
    <p:extLst>
      <p:ext uri="{BB962C8B-B14F-4D97-AF65-F5344CB8AC3E}">
        <p14:creationId xmlns:p14="http://schemas.microsoft.com/office/powerpoint/2010/main" xmlns="" val="30081965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B65C45B-45B0-774C-B04E-0339CF06D312}" type="datetime1">
              <a:rPr lang="id-ID"/>
              <a:pPr/>
              <a:t>21/09/2016</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04FA89B-761E-9044-B354-E747D5888F70}" type="slidenum">
              <a:rPr lang="id-ID"/>
              <a:pPr/>
              <a:t>‹#›</a:t>
            </a:fld>
            <a:endParaRPr lang="id-ID"/>
          </a:p>
        </p:txBody>
      </p:sp>
    </p:spTree>
    <p:extLst>
      <p:ext uri="{BB962C8B-B14F-4D97-AF65-F5344CB8AC3E}">
        <p14:creationId xmlns:p14="http://schemas.microsoft.com/office/powerpoint/2010/main" xmlns="" val="29139514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B65C45B-45B0-774C-B04E-0339CF06D312}" type="datetime1">
              <a:rPr lang="id-ID"/>
              <a:pPr/>
              <a:t>21/09/2016</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532BF24D-15D0-A143-87AB-2C5DC5B6861B}" type="slidenum">
              <a:rPr lang="id-ID"/>
              <a:pPr/>
              <a:t>‹#›</a:t>
            </a:fld>
            <a:endParaRPr lang="id-ID"/>
          </a:p>
        </p:txBody>
      </p:sp>
    </p:spTree>
    <p:extLst>
      <p:ext uri="{BB962C8B-B14F-4D97-AF65-F5344CB8AC3E}">
        <p14:creationId xmlns:p14="http://schemas.microsoft.com/office/powerpoint/2010/main" xmlns="" val="11220394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B65C45B-45B0-774C-B04E-0339CF06D312}" type="datetime1">
              <a:rPr lang="id-ID"/>
              <a:pPr/>
              <a:t>21/09/2016</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07CE9E2D-A870-7D4F-ADF2-3561EE9950C5}" type="slidenum">
              <a:rPr lang="id-ID"/>
              <a:pPr/>
              <a:t>‹#›</a:t>
            </a:fld>
            <a:endParaRPr lang="id-ID"/>
          </a:p>
        </p:txBody>
      </p:sp>
    </p:spTree>
    <p:extLst>
      <p:ext uri="{BB962C8B-B14F-4D97-AF65-F5344CB8AC3E}">
        <p14:creationId xmlns:p14="http://schemas.microsoft.com/office/powerpoint/2010/main" xmlns="" val="40448548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B65C45B-45B0-774C-B04E-0339CF06D312}" type="datetime1">
              <a:rPr lang="id-ID"/>
              <a:pPr/>
              <a:t>21/09/2016</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16FA26F0-1165-E844-B8D7-E7AC5492CD82}" type="slidenum">
              <a:rPr lang="id-ID"/>
              <a:pPr/>
              <a:t>‹#›</a:t>
            </a:fld>
            <a:endParaRPr lang="id-ID"/>
          </a:p>
        </p:txBody>
      </p:sp>
    </p:spTree>
    <p:extLst>
      <p:ext uri="{BB962C8B-B14F-4D97-AF65-F5344CB8AC3E}">
        <p14:creationId xmlns:p14="http://schemas.microsoft.com/office/powerpoint/2010/main" xmlns="" val="8257369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B65C45B-45B0-774C-B04E-0339CF06D312}" type="datetime1">
              <a:rPr lang="id-ID"/>
              <a:pPr/>
              <a:t>21/09/2016</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FEA56ED-D952-0D46-8BF0-B3ED151D7BD9}" type="slidenum">
              <a:rPr lang="id-ID"/>
              <a:pPr/>
              <a:t>‹#›</a:t>
            </a:fld>
            <a:endParaRPr lang="id-ID"/>
          </a:p>
        </p:txBody>
      </p:sp>
    </p:spTree>
    <p:extLst>
      <p:ext uri="{BB962C8B-B14F-4D97-AF65-F5344CB8AC3E}">
        <p14:creationId xmlns:p14="http://schemas.microsoft.com/office/powerpoint/2010/main" xmlns="" val="17620980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B65C45B-45B0-774C-B04E-0339CF06D312}" type="datetime1">
              <a:rPr lang="id-ID"/>
              <a:pPr/>
              <a:t>21/09/2016</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CF8D811-B41B-0C43-B4E2-5307F3EADBE2}" type="slidenum">
              <a:rPr lang="id-ID"/>
              <a:pPr/>
              <a:t>‹#›</a:t>
            </a:fld>
            <a:endParaRPr lang="id-ID"/>
          </a:p>
        </p:txBody>
      </p:sp>
    </p:spTree>
    <p:extLst>
      <p:ext uri="{BB962C8B-B14F-4D97-AF65-F5344CB8AC3E}">
        <p14:creationId xmlns:p14="http://schemas.microsoft.com/office/powerpoint/2010/main" xmlns="" val="18648431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B65C45B-45B0-774C-B04E-0339CF06D312}" type="datetime1">
              <a:rPr lang="id-ID"/>
              <a:pPr/>
              <a:t>21/09/2016</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F469BF5-C47F-9C49-84EE-14C626402B3C}" type="slidenum">
              <a:rPr lang="id-ID"/>
              <a:pPr/>
              <a:t>‹#›</a:t>
            </a:fld>
            <a:endParaRPr lang="id-ID"/>
          </a:p>
        </p:txBody>
      </p:sp>
    </p:spTree>
    <p:extLst>
      <p:ext uri="{BB962C8B-B14F-4D97-AF65-F5344CB8AC3E}">
        <p14:creationId xmlns:p14="http://schemas.microsoft.com/office/powerpoint/2010/main" xmlns="" val="29497277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B65C45B-45B0-774C-B04E-0339CF06D312}" type="datetime1">
              <a:rPr lang="id-ID"/>
              <a:pPr/>
              <a:t>21/09/2016</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7955794-E032-374E-8A44-C3DCDF463B86}" type="slidenum">
              <a:rPr lang="id-ID"/>
              <a:pPr/>
              <a:t>‹#›</a:t>
            </a:fld>
            <a:endParaRPr lang="id-ID"/>
          </a:p>
        </p:txBody>
      </p:sp>
    </p:spTree>
    <p:extLst>
      <p:ext uri="{BB962C8B-B14F-4D97-AF65-F5344CB8AC3E}">
        <p14:creationId xmlns:p14="http://schemas.microsoft.com/office/powerpoint/2010/main" xmlns="" val="2131436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BD454B-C83E-4E4F-804F-5039B97D627E}" type="datetimeFigureOut">
              <a:rPr lang="id-ID"/>
              <a:pPr>
                <a:defRPr/>
              </a:pPr>
              <a:t>21/09/2016</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0081C0A2-9D1E-4628-A78C-71B14046C7A9}" type="slidenum">
              <a:rPr lang="id-ID"/>
              <a:pPr>
                <a:defRPr/>
              </a:pPr>
              <a:t>‹#›</a:t>
            </a:fld>
            <a:endParaRPr lang="id-ID"/>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id-ID"/>
          </a:p>
        </p:txBody>
      </p:sp>
      <p:sp>
        <p:nvSpPr>
          <p:cNvPr id="3" name="ClipArt Placeholder 2"/>
          <p:cNvSpPr>
            <a:spLocks noGrp="1"/>
          </p:cNvSpPr>
          <p:nvPr>
            <p:ph type="clipArt" sz="half" idx="1"/>
          </p:nvPr>
        </p:nvSpPr>
        <p:spPr>
          <a:xfrm>
            <a:off x="1182688" y="2017713"/>
            <a:ext cx="3810000" cy="4114800"/>
          </a:xfrm>
        </p:spPr>
        <p:txBody>
          <a:bodyPr rtlCol="0">
            <a:normAutofit/>
          </a:bodyPr>
          <a:lstStyle/>
          <a:p>
            <a:pPr lvl="0"/>
            <a:endParaRPr lang="id-ID" noProof="0" smtClean="0"/>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2059"/>
          <p:cNvSpPr>
            <a:spLocks noGrp="1" noChangeArrowheads="1"/>
          </p:cNvSpPr>
          <p:nvPr>
            <p:ph type="dt" sz="half" idx="10"/>
          </p:nvPr>
        </p:nvSpPr>
        <p:spPr/>
        <p:txBody>
          <a:bodyPr rtlCol="0"/>
          <a:lstStyle>
            <a:lvl1pPr>
              <a:defRPr>
                <a:solidFill>
                  <a:schemeClr val="tx1">
                    <a:tint val="75000"/>
                  </a:schemeClr>
                </a:solidFill>
                <a:latin typeface="Arial" pitchFamily="34" charset="0"/>
                <a:ea typeface="+mn-ea"/>
                <a:cs typeface="Arial" pitchFamily="34" charset="0"/>
              </a:defRPr>
            </a:lvl1pPr>
          </a:lstStyle>
          <a:p>
            <a:pPr>
              <a:defRPr/>
            </a:pPr>
            <a:endParaRPr lang="en-US">
              <a:solidFill>
                <a:prstClr val="black">
                  <a:tint val="75000"/>
                </a:prstClr>
              </a:solidFill>
            </a:endParaRPr>
          </a:p>
        </p:txBody>
      </p:sp>
      <p:sp>
        <p:nvSpPr>
          <p:cNvPr id="6" name="Rectangle 2060"/>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2061"/>
          <p:cNvSpPr>
            <a:spLocks noGrp="1" noChangeArrowheads="1"/>
          </p:cNvSpPr>
          <p:nvPr>
            <p:ph type="sldNum" sz="quarter" idx="12"/>
          </p:nvPr>
        </p:nvSpPr>
        <p:spPr/>
        <p:txBody>
          <a:bodyPr/>
          <a:lstStyle>
            <a:lvl1pPr>
              <a:defRPr/>
            </a:lvl1pPr>
          </a:lstStyle>
          <a:p>
            <a:fld id="{258EBE9D-B48F-3C41-9C5E-DE1F0AF718F5}" type="slidenum">
              <a:rPr lang="en-US"/>
              <a:pPr/>
              <a:t>‹#›</a:t>
            </a:fld>
            <a:endParaRPr lang="en-US"/>
          </a:p>
        </p:txBody>
      </p:sp>
    </p:spTree>
    <p:extLst>
      <p:ext uri="{BB962C8B-B14F-4D97-AF65-F5344CB8AC3E}">
        <p14:creationId xmlns:p14="http://schemas.microsoft.com/office/powerpoint/2010/main" xmlns="" val="15028285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p>
            <a:r>
              <a:rPr lang="en-US" smtClean="0"/>
              <a:t>Click to edit Master title style</a:t>
            </a:r>
            <a:endParaRPr lang="id-ID"/>
          </a:p>
        </p:txBody>
      </p:sp>
      <p:sp>
        <p:nvSpPr>
          <p:cNvPr id="3" name="Chart Placeholder 2"/>
          <p:cNvSpPr>
            <a:spLocks noGrp="1"/>
          </p:cNvSpPr>
          <p:nvPr>
            <p:ph type="chart" idx="1"/>
          </p:nvPr>
        </p:nvSpPr>
        <p:spPr>
          <a:xfrm>
            <a:off x="457472" y="1599673"/>
            <a:ext cx="8229057" cy="4526884"/>
          </a:xfrm>
        </p:spPr>
        <p:txBody>
          <a:bodyPr rtlCol="0">
            <a:normAutofit/>
          </a:bodyPr>
          <a:lstStyle/>
          <a:p>
            <a:pPr lvl="0"/>
            <a:endParaRPr lang="id-ID" noProof="0" smtClean="0"/>
          </a:p>
        </p:txBody>
      </p:sp>
      <p:sp>
        <p:nvSpPr>
          <p:cNvPr id="4" name="Rectangle 4"/>
          <p:cNvSpPr>
            <a:spLocks noGrp="1" noChangeArrowheads="1"/>
          </p:cNvSpPr>
          <p:nvPr>
            <p:ph type="dt" sz="half" idx="10"/>
          </p:nvPr>
        </p:nvSpPr>
        <p:spPr/>
        <p:txBody>
          <a:bodyPr/>
          <a:lstStyle>
            <a:lvl1pPr>
              <a:defRPr/>
            </a:lvl1pPr>
          </a:lstStyle>
          <a:p>
            <a:fld id="{D224D294-DC74-B54F-BEED-67D88548E9E6}" type="datetime3">
              <a:rPr lang="pt-BR"/>
              <a:pPr/>
              <a:t>21.09.16</a:t>
            </a:fld>
            <a:endParaRPr lang="pt-BR"/>
          </a:p>
        </p:txBody>
      </p:sp>
      <p:sp>
        <p:nvSpPr>
          <p:cNvPr id="5" name="Rectangle 5"/>
          <p:cNvSpPr>
            <a:spLocks noGrp="1" noChangeArrowheads="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fld id="{1DE32146-69BF-534A-BAB3-4513E1338519}" type="slidenum">
              <a:rPr lang="pt-BR"/>
              <a:pPr/>
              <a:t>‹#›</a:t>
            </a:fld>
            <a:endParaRPr lang="pt-BR"/>
          </a:p>
        </p:txBody>
      </p:sp>
    </p:spTree>
    <p:extLst>
      <p:ext uri="{BB962C8B-B14F-4D97-AF65-F5344CB8AC3E}">
        <p14:creationId xmlns:p14="http://schemas.microsoft.com/office/powerpoint/2010/main" xmlns="" val="39487021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mtClean="0">
                  <a:solidFill>
                    <a:srgbClr val="FFFFFF"/>
                  </a:solidFill>
                  <a:latin typeface="Garamond" charset="0"/>
                  <a:ea typeface="ＭＳ Ｐゴシック" charset="0"/>
                  <a:cs typeface="ＭＳ Ｐゴシック" charset="0"/>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mtClean="0">
                <a:solidFill>
                  <a:srgbClr val="FFFFFF"/>
                </a:solidFill>
                <a:latin typeface="Garamond" charset="0"/>
                <a:ea typeface="ＭＳ Ｐゴシック" charset="0"/>
                <a:cs typeface="ＭＳ Ｐゴシック" charset="0"/>
              </a:endParaRPr>
            </a:p>
          </p:txBody>
        </p:sp>
      </p:grpSp>
      <p:sp>
        <p:nvSpPr>
          <p:cNvPr id="16794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16794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4CEA0768-8001-B143-A586-8D579DF351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55881835"/>
      </p:ext>
    </p:extLst>
  </p:cSld>
  <p:clrMapOvr>
    <a:masterClrMapping/>
  </p:clrMapOvr>
  <p:transition>
    <p:checke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BA632DF-B028-C741-9CC9-B1D3CED555F3}"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550009706"/>
      </p:ext>
    </p:extLst>
  </p:cSld>
  <p:clrMapOvr>
    <a:masterClrMapping/>
  </p:clrMapOvr>
  <p:transition>
    <p:checke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9577A02-2308-3540-B1ED-B8DFD90125DE}"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372720017"/>
      </p:ext>
    </p:extLst>
  </p:cSld>
  <p:clrMapOvr>
    <a:masterClrMapping/>
  </p:clrMapOvr>
  <p:transition>
    <p:checke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EB6485B-A928-6942-B58E-235A5CEB8E43}"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984785283"/>
      </p:ext>
    </p:extLst>
  </p:cSld>
  <p:clrMapOvr>
    <a:masterClrMapping/>
  </p:clrMapOvr>
  <p:transition>
    <p:checke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4BD7E48F-DFBE-1540-AA9C-930432DF92A0}"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535042589"/>
      </p:ext>
    </p:extLst>
  </p:cSld>
  <p:clrMapOvr>
    <a:masterClrMapping/>
  </p:clrMapOvr>
  <p:transition>
    <p:checke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F0448DB5-179F-7346-BF41-149AD73EF07D}"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4077321476"/>
      </p:ext>
    </p:extLst>
  </p:cSld>
  <p:clrMapOvr>
    <a:masterClrMapping/>
  </p:clrMapOvr>
  <p:transition>
    <p:checke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A92E3980-570A-A54B-896C-9C5F7D726FC7}"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397479547"/>
      </p:ext>
    </p:extLst>
  </p:cSld>
  <p:clrMapOvr>
    <a:masterClrMapping/>
  </p:clrMapOvr>
  <p:transition>
    <p:checke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A344C9B-7725-174C-A910-AF76ADB88093}"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422703402"/>
      </p:ext>
    </p:extLst>
  </p:cSld>
  <p:clrMapOvr>
    <a:masterClrMapping/>
  </p:clrMapOvr>
  <p:transitio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4D6CD2-514E-4970-B266-398F5D04D116}" type="datetimeFigureOut">
              <a:rPr lang="id-ID"/>
              <a:pPr>
                <a:defRPr/>
              </a:pPr>
              <a:t>21/09/2016</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4C5E925B-D34E-43A6-A841-E5B675CD2AF3}" type="slidenum">
              <a:rPr lang="id-ID"/>
              <a:pPr>
                <a:defRPr/>
              </a:pPr>
              <a:t>‹#›</a:t>
            </a:fld>
            <a:endParaRPr lang="id-ID"/>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F3AB5535-D263-C242-990E-22D3EB0FE7F8}"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61088878"/>
      </p:ext>
    </p:extLst>
  </p:cSld>
  <p:clrMapOvr>
    <a:masterClrMapping/>
  </p:clrMapOvr>
  <p:transition>
    <p:checke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4B50FF0-AE59-3847-879F-07F85E04F1F9}"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176148484"/>
      </p:ext>
    </p:extLst>
  </p:cSld>
  <p:clrMapOvr>
    <a:masterClrMapping/>
  </p:clrMapOvr>
  <p:transition>
    <p:checke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5BBF78E-A9D5-E64A-9760-00AA7437A0B7}"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276303797"/>
      </p:ext>
    </p:extLst>
  </p:cSld>
  <p:clrMapOvr>
    <a:masterClrMapping/>
  </p:clrMapOvr>
  <p:transition>
    <p:checke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mtClean="0">
                  <a:solidFill>
                    <a:srgbClr val="FFFFFF"/>
                  </a:solidFill>
                  <a:latin typeface="Garamond" charset="0"/>
                  <a:ea typeface="ＭＳ Ｐゴシック" charset="0"/>
                  <a:cs typeface="ＭＳ Ｐゴシック" charset="0"/>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mtClean="0">
                <a:solidFill>
                  <a:srgbClr val="FFFFFF"/>
                </a:solidFill>
                <a:latin typeface="Garamond" charset="0"/>
                <a:ea typeface="ＭＳ Ｐゴシック" charset="0"/>
                <a:cs typeface="ＭＳ Ｐゴシック" charset="0"/>
              </a:endParaRPr>
            </a:p>
          </p:txBody>
        </p:sp>
      </p:grpSp>
      <p:sp>
        <p:nvSpPr>
          <p:cNvPr id="341003"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Click to edit Master title style</a:t>
            </a:r>
          </a:p>
        </p:txBody>
      </p:sp>
      <p:sp>
        <p:nvSpPr>
          <p:cNvPr id="3410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0B455FD5-DE04-A54B-B650-1E4828CECF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564989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ECF3D83-0B0A-3E40-A63F-66502FC31191}"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1547824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198C807-B209-6D45-8582-1627A1DB327C}"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21197489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1DA49CD-D05C-DE4F-88C0-DD959BEB51DE}"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41076428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E8080BD3-6FD6-8540-839A-7B1FEFD7BC63}"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7889529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8DBDB03F-D076-D447-A268-AD9F243F32C1}"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31764145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E470A5D8-B7DD-DC45-8587-D8F03A25ECB6}"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xmlns="" val="11196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2.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3.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4.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8F2530D-DE5A-4158-AD2F-DD2A684B1345}" type="datetimeFigureOut">
              <a:rPr lang="id-ID"/>
              <a:pPr>
                <a:defRPr/>
              </a:pPr>
              <a:t>21/09/2016</a:t>
            </a:fld>
            <a:endParaRPr lang="id-ID"/>
          </a:p>
        </p:txBody>
      </p:sp>
      <p:sp>
        <p:nvSpPr>
          <p:cNvPr id="5" name="Footer Placeholder 4"/>
          <p:cNvSpPr>
            <a:spLocks noGrp="1"/>
          </p:cNvSpPr>
          <p:nvPr>
            <p:ph type="ftr" sz="quarter" idx="3"/>
          </p:nvPr>
        </p:nvSpPr>
        <p:spPr>
          <a:xfrm>
            <a:off x="0" y="6093296"/>
            <a:ext cx="9144000" cy="764704"/>
          </a:xfrm>
          <a:prstGeom prst="rect">
            <a:avLst/>
          </a:prstGeom>
          <a:solidFill>
            <a:srgbClr val="006600"/>
          </a:solidFill>
        </p:spPr>
        <p:txBody>
          <a:bodyPr vert="horz" lIns="91440" tIns="45720" rIns="91440" bIns="45720" rtlCol="0" anchor="ctr"/>
          <a:lstStyle>
            <a:lvl1pPr algn="ctr" fontAlgn="auto">
              <a:spcBef>
                <a:spcPts val="0"/>
              </a:spcBef>
              <a:spcAft>
                <a:spcPts val="0"/>
              </a:spcAft>
              <a:defRPr sz="1200">
                <a:solidFill>
                  <a:srgbClr val="FFFF00"/>
                </a:solidFill>
                <a:latin typeface="+mn-lt"/>
                <a:cs typeface="+mn-cs"/>
              </a:defRPr>
            </a:lvl1pPr>
          </a:lstStyle>
          <a:p>
            <a:pPr>
              <a:defRPr/>
            </a:pPr>
            <a:r>
              <a:rPr lang="en-US" b="1" dirty="0" smtClean="0"/>
              <a:t>KULIAH PERDANA</a:t>
            </a:r>
          </a:p>
          <a:p>
            <a:pPr>
              <a:defRPr/>
            </a:pPr>
            <a:r>
              <a:rPr lang="en-US" b="1" dirty="0" smtClean="0"/>
              <a:t>PROGRAM PASCASARJANA UNIVERSITAS JEMBER</a:t>
            </a:r>
          </a:p>
          <a:p>
            <a:pPr>
              <a:defRPr/>
            </a:pPr>
            <a:r>
              <a:rPr lang="en-US" dirty="0" err="1" smtClean="0"/>
              <a:t>Tema</a:t>
            </a:r>
            <a:r>
              <a:rPr lang="en-US" dirty="0" smtClean="0"/>
              <a:t>: “</a:t>
            </a:r>
            <a:r>
              <a:rPr lang="en-US" dirty="0" err="1" smtClean="0"/>
              <a:t>Penguatan</a:t>
            </a:r>
            <a:r>
              <a:rPr lang="en-US" dirty="0" smtClean="0"/>
              <a:t> </a:t>
            </a:r>
            <a:r>
              <a:rPr lang="en-US" dirty="0" err="1" smtClean="0"/>
              <a:t>Sistem</a:t>
            </a:r>
            <a:r>
              <a:rPr lang="en-US" dirty="0" smtClean="0"/>
              <a:t> </a:t>
            </a:r>
            <a:r>
              <a:rPr lang="en-US" dirty="0" err="1" smtClean="0"/>
              <a:t>Kesehatan</a:t>
            </a:r>
            <a:r>
              <a:rPr lang="en-US" dirty="0" smtClean="0"/>
              <a:t> </a:t>
            </a:r>
            <a:r>
              <a:rPr lang="en-US" dirty="0" err="1" smtClean="0"/>
              <a:t>Berbasis</a:t>
            </a:r>
            <a:r>
              <a:rPr lang="en-US" dirty="0" smtClean="0"/>
              <a:t> </a:t>
            </a:r>
            <a:r>
              <a:rPr lang="en-US" dirty="0" err="1" smtClean="0"/>
              <a:t>Upaya</a:t>
            </a:r>
            <a:r>
              <a:rPr lang="en-US" dirty="0" smtClean="0"/>
              <a:t> </a:t>
            </a:r>
            <a:r>
              <a:rPr lang="en-US" dirty="0" err="1" smtClean="0"/>
              <a:t>Kesehatan</a:t>
            </a:r>
            <a:r>
              <a:rPr lang="en-US" dirty="0" smtClean="0"/>
              <a:t> </a:t>
            </a:r>
            <a:r>
              <a:rPr lang="en-US" dirty="0" err="1" smtClean="0"/>
              <a:t>Dasar</a:t>
            </a:r>
            <a:r>
              <a:rPr lang="en-US" dirty="0" smtClean="0"/>
              <a:t> </a:t>
            </a:r>
            <a:r>
              <a:rPr lang="en-US" dirty="0" err="1" smtClean="0"/>
              <a:t>dalam</a:t>
            </a:r>
            <a:r>
              <a:rPr lang="en-US" dirty="0" smtClean="0"/>
              <a:t> </a:t>
            </a:r>
            <a:r>
              <a:rPr lang="en-US" dirty="0" err="1" smtClean="0"/>
              <a:t>Mendukung</a:t>
            </a:r>
            <a:r>
              <a:rPr lang="en-US" dirty="0" smtClean="0"/>
              <a:t> Pembangunan </a:t>
            </a:r>
            <a:r>
              <a:rPr lang="en-US" dirty="0" err="1" smtClean="0"/>
              <a:t>Makro</a:t>
            </a:r>
            <a:r>
              <a:rPr lang="en-US" dirty="0" smtClean="0"/>
              <a:t> </a:t>
            </a:r>
            <a:r>
              <a:rPr lang="en-US" dirty="0" err="1" smtClean="0"/>
              <a:t>Ekonomi</a:t>
            </a:r>
            <a:r>
              <a:rPr lang="en-US" dirty="0" smtClean="0"/>
              <a:t>”</a:t>
            </a:r>
          </a:p>
          <a:p>
            <a:pPr>
              <a:defRPr/>
            </a:pPr>
            <a:r>
              <a:rPr lang="en-US" dirty="0" err="1" smtClean="0"/>
              <a:t>Tanggal</a:t>
            </a:r>
            <a:r>
              <a:rPr lang="en-US" dirty="0" smtClean="0"/>
              <a:t> 20 September 2016</a:t>
            </a:r>
            <a:endParaRPr lang="id-ID"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D6AE87-1695-4DE7-9552-A4497C206984}"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sz="2800">
              <a:solidFill>
                <a:prstClr val="black"/>
              </a:solidFill>
              <a:latin typeface="Constantia"/>
              <a:ea typeface="ＭＳ Ｐゴシック"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sz="2800">
              <a:solidFill>
                <a:prstClr val="black"/>
              </a:solidFill>
              <a:latin typeface="Constantia"/>
              <a:ea typeface="ＭＳ Ｐゴシック" charset="0"/>
            </a:endParaRPr>
          </a:p>
        </p:txBody>
      </p:sp>
      <p:sp>
        <p:nvSpPr>
          <p:cNvPr id="1638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638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Verdana" charset="0"/>
              </a:defRPr>
            </a:lvl1pPr>
          </a:lstStyle>
          <a:p>
            <a:pPr eaLnBrk="0" hangingPunct="0"/>
            <a:fld id="{91D8B3DB-30C9-A949-8E29-C3F530591ED8}" type="datetime1">
              <a:rPr lang="en-US" smtClean="0">
                <a:ea typeface="ＭＳ Ｐゴシック" charset="0"/>
              </a:rPr>
              <a:pPr eaLnBrk="0" hangingPunct="0"/>
              <a:t>9/21/2016</a:t>
            </a:fld>
            <a:endParaRPr lang="en-US" smtClean="0">
              <a:ea typeface="ＭＳ Ｐゴシック"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Verdana" pitchFamily="34" charset="0"/>
                <a:ea typeface="+mn-ea"/>
              </a:defRPr>
            </a:lvl1pPr>
          </a:lstStyle>
          <a:p>
            <a:pPr eaLnBrk="0" hangingPunct="0">
              <a:defRPr/>
            </a:pPr>
            <a:r>
              <a:rPr lang="en-US"/>
              <a:t>Revitalisasi PHC dan Akselerasi 2009Paparan Dirjen Rakerkesnas 120309</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Verdana" charset="0"/>
              </a:defRPr>
            </a:lvl1pPr>
          </a:lstStyle>
          <a:p>
            <a:fld id="{869EF098-FB06-8247-B681-4211BAE06473}" type="slidenum">
              <a:rPr lang="en-US" smtClean="0">
                <a:ea typeface="ＭＳ Ｐゴシック" charset="0"/>
              </a:rPr>
              <a:pPr/>
              <a:t>‹#›</a:t>
            </a:fld>
            <a:endParaRPr lang="en-US" smtClean="0">
              <a:ea typeface="ＭＳ Ｐゴシック" charset="0"/>
            </a:endParaRPr>
          </a:p>
        </p:txBody>
      </p:sp>
      <p:grpSp>
        <p:nvGrpSpPr>
          <p:cNvPr id="1639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sz="2800">
                <a:solidFill>
                  <a:prstClr val="black"/>
                </a:solidFill>
                <a:latin typeface="Verdana" pitchFamily="34" charset="0"/>
                <a:ea typeface="ＭＳ Ｐゴシック"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sz="2800">
                <a:solidFill>
                  <a:prstClr val="black"/>
                </a:solidFill>
                <a:latin typeface="Verdana" pitchFamily="34" charset="0"/>
                <a:ea typeface="ＭＳ Ｐゴシック" charset="0"/>
              </a:endParaRPr>
            </a:p>
          </p:txBody>
        </p:sp>
      </p:grpSp>
    </p:spTree>
    <p:extLst>
      <p:ext uri="{BB962C8B-B14F-4D97-AF65-F5344CB8AC3E}">
        <p14:creationId xmlns:p14="http://schemas.microsoft.com/office/powerpoint/2010/main" xmlns="" val="2951439709"/>
      </p:ext>
    </p:extLst>
  </p:cSld>
  <p:clrMap bg1="lt1" tx1="dk1" bg2="lt2" tx2="dk2" accent1="accent1" accent2="accent2" accent3="accent3" accent4="accent4" accent5="accent5" accent6="accent6" hlink="hlink" folHlink="folHlink"/>
  <p:sldLayoutIdLst>
    <p:sldLayoutId id="2147484893" r:id="rId1"/>
    <p:sldLayoutId id="2147484894" r:id="rId2"/>
    <p:sldLayoutId id="2147484895" r:id="rId3"/>
    <p:sldLayoutId id="2147484896" r:id="rId4"/>
    <p:sldLayoutId id="2147484897" r:id="rId5"/>
    <p:sldLayoutId id="2147484898" r:id="rId6"/>
    <p:sldLayoutId id="2147484899" r:id="rId7"/>
    <p:sldLayoutId id="2147484900" r:id="rId8"/>
    <p:sldLayoutId id="2147484901" r:id="rId9"/>
    <p:sldLayoutId id="2147484902" r:id="rId10"/>
    <p:sldLayoutId id="2147484903" r:id="rId11"/>
    <p:sldLayoutId id="2147484904" r:id="rId12"/>
  </p:sldLayoutIdLst>
  <p:hf hdr="0" dt="0"/>
  <p:txStyles>
    <p:titleStyle>
      <a:lvl1pPr algn="l" rtl="0" eaLnBrk="0" fontAlgn="base" hangingPunct="0">
        <a:spcBef>
          <a:spcPct val="0"/>
        </a:spcBef>
        <a:spcAft>
          <a:spcPct val="0"/>
        </a:spcAft>
        <a:defRPr sz="5000" kern="1200">
          <a:solidFill>
            <a:schemeClr val="tx2"/>
          </a:solidFill>
          <a:latin typeface="+mj-lt"/>
          <a:ea typeface="ＭＳ Ｐゴシック" charset="0"/>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mn-cs"/>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C214BBA-6440-4C4C-8F51-4094437DF416}" type="datetimeFigureOut">
              <a:rPr lang="id-ID">
                <a:solidFill>
                  <a:prstClr val="black">
                    <a:tint val="75000"/>
                  </a:prstClr>
                </a:solidFill>
              </a:rPr>
              <a:pPr>
                <a:defRPr/>
              </a:pPr>
              <a:t>21/09/2016</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8F460B-4ACC-47E2-AB7F-DEB268239187}" type="slidenum">
              <a:rPr lang="id-ID">
                <a:solidFill>
                  <a:prstClr val="black">
                    <a:tint val="75000"/>
                  </a:prstClr>
                </a:solidFill>
              </a:rPr>
              <a:pPr>
                <a:defRPr/>
              </a:pPr>
              <a:t>‹#›</a:t>
            </a:fld>
            <a:endParaRPr lang="id-ID">
              <a:solidFill>
                <a:prstClr val="black">
                  <a:tint val="75000"/>
                </a:prstClr>
              </a:solidFill>
            </a:endParaRPr>
          </a:p>
        </p:txBody>
      </p:sp>
    </p:spTree>
    <p:extLst>
      <p:ext uri="{BB962C8B-B14F-4D97-AF65-F5344CB8AC3E}">
        <p14:creationId xmlns:p14="http://schemas.microsoft.com/office/powerpoint/2010/main" xmlns="" val="3266529680"/>
      </p:ext>
    </p:extLst>
  </p:cSld>
  <p:clrMap bg1="lt1" tx1="dk1" bg2="lt2" tx2="dk2" accent1="accent1" accent2="accent2" accent3="accent3" accent4="accent4" accent5="accent5" accent6="accent6" hlink="hlink" folHlink="folHlink"/>
  <p:sldLayoutIdLst>
    <p:sldLayoutId id="2147484906" r:id="rId1"/>
    <p:sldLayoutId id="2147484907" r:id="rId2"/>
    <p:sldLayoutId id="2147484908" r:id="rId3"/>
    <p:sldLayoutId id="2147484909" r:id="rId4"/>
    <p:sldLayoutId id="2147484910" r:id="rId5"/>
    <p:sldLayoutId id="2147484911" r:id="rId6"/>
    <p:sldLayoutId id="2147484912" r:id="rId7"/>
    <p:sldLayoutId id="2147484913" r:id="rId8"/>
    <p:sldLayoutId id="2147484914" r:id="rId9"/>
    <p:sldLayoutId id="2147484915" r:id="rId10"/>
    <p:sldLayoutId id="214748491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sz="2800">
              <a:solidFill>
                <a:prstClr val="black"/>
              </a:solidFill>
              <a:latin typeface="Constantia"/>
              <a:ea typeface="ＭＳ Ｐゴシック"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sz="2800">
              <a:solidFill>
                <a:prstClr val="black"/>
              </a:solidFill>
              <a:latin typeface="Constantia"/>
              <a:ea typeface="ＭＳ Ｐゴシック" charset="0"/>
            </a:endParaRPr>
          </a:p>
        </p:txBody>
      </p:sp>
      <p:sp>
        <p:nvSpPr>
          <p:cNvPr id="1638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638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Verdana" charset="0"/>
              </a:defRPr>
            </a:lvl1pPr>
          </a:lstStyle>
          <a:p>
            <a:pPr eaLnBrk="0" hangingPunct="0"/>
            <a:fld id="{91D8B3DB-30C9-A949-8E29-C3F530591ED8}" type="datetime1">
              <a:rPr lang="en-US" smtClean="0">
                <a:ea typeface="ＭＳ Ｐゴシック" charset="0"/>
              </a:rPr>
              <a:pPr eaLnBrk="0" hangingPunct="0"/>
              <a:t>9/21/2016</a:t>
            </a:fld>
            <a:endParaRPr lang="en-US" smtClean="0">
              <a:ea typeface="ＭＳ Ｐゴシック"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Verdana" pitchFamily="34" charset="0"/>
                <a:ea typeface="+mn-ea"/>
              </a:defRPr>
            </a:lvl1pPr>
          </a:lstStyle>
          <a:p>
            <a:pPr eaLnBrk="0" hangingPunct="0">
              <a:defRPr/>
            </a:pPr>
            <a:r>
              <a:rPr lang="en-US"/>
              <a:t>Revitalisasi PHC dan Akselerasi 2009Paparan Dirjen Rakerkesnas 120309</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Verdana" charset="0"/>
              </a:defRPr>
            </a:lvl1pPr>
          </a:lstStyle>
          <a:p>
            <a:fld id="{869EF098-FB06-8247-B681-4211BAE06473}" type="slidenum">
              <a:rPr lang="en-US" smtClean="0">
                <a:ea typeface="ＭＳ Ｐゴシック" charset="0"/>
              </a:rPr>
              <a:pPr/>
              <a:t>‹#›</a:t>
            </a:fld>
            <a:endParaRPr lang="en-US" smtClean="0">
              <a:ea typeface="ＭＳ Ｐゴシック" charset="0"/>
            </a:endParaRPr>
          </a:p>
        </p:txBody>
      </p:sp>
      <p:grpSp>
        <p:nvGrpSpPr>
          <p:cNvPr id="1639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sz="2800">
                <a:solidFill>
                  <a:prstClr val="black"/>
                </a:solidFill>
                <a:latin typeface="Verdana" pitchFamily="34" charset="0"/>
                <a:ea typeface="ＭＳ Ｐゴシック"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sz="2800">
                <a:solidFill>
                  <a:prstClr val="black"/>
                </a:solidFill>
                <a:latin typeface="Verdana" pitchFamily="34" charset="0"/>
                <a:ea typeface="ＭＳ Ｐゴシック" charset="0"/>
              </a:endParaRPr>
            </a:p>
          </p:txBody>
        </p:sp>
      </p:grpSp>
    </p:spTree>
    <p:extLst>
      <p:ext uri="{BB962C8B-B14F-4D97-AF65-F5344CB8AC3E}">
        <p14:creationId xmlns:p14="http://schemas.microsoft.com/office/powerpoint/2010/main" xmlns="" val="2262954651"/>
      </p:ext>
    </p:extLst>
  </p:cSld>
  <p:clrMap bg1="lt1" tx1="dk1" bg2="lt2" tx2="dk2" accent1="accent1" accent2="accent2" accent3="accent3" accent4="accent4" accent5="accent5" accent6="accent6" hlink="hlink" folHlink="folHlink"/>
  <p:sldLayoutIdLst>
    <p:sldLayoutId id="2147484942" r:id="rId1"/>
    <p:sldLayoutId id="2147484943" r:id="rId2"/>
    <p:sldLayoutId id="2147484944" r:id="rId3"/>
    <p:sldLayoutId id="2147484945" r:id="rId4"/>
    <p:sldLayoutId id="2147484946" r:id="rId5"/>
    <p:sldLayoutId id="2147484947" r:id="rId6"/>
    <p:sldLayoutId id="2147484948" r:id="rId7"/>
    <p:sldLayoutId id="2147484949" r:id="rId8"/>
    <p:sldLayoutId id="2147484950" r:id="rId9"/>
    <p:sldLayoutId id="2147484951" r:id="rId10"/>
    <p:sldLayoutId id="2147484952" r:id="rId11"/>
    <p:sldLayoutId id="2147484953" r:id="rId12"/>
  </p:sldLayoutIdLst>
  <p:hf hdr="0" dt="0"/>
  <p:txStyles>
    <p:titleStyle>
      <a:lvl1pPr algn="l" rtl="0" eaLnBrk="0" fontAlgn="base" hangingPunct="0">
        <a:spcBef>
          <a:spcPct val="0"/>
        </a:spcBef>
        <a:spcAft>
          <a:spcPct val="0"/>
        </a:spcAft>
        <a:defRPr sz="5000" kern="1200">
          <a:solidFill>
            <a:schemeClr val="tx2"/>
          </a:solidFill>
          <a:latin typeface="+mj-lt"/>
          <a:ea typeface="ＭＳ Ｐゴシック" charset="0"/>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mn-cs"/>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sz="2800">
              <a:solidFill>
                <a:prstClr val="black"/>
              </a:solidFill>
              <a:latin typeface="Constantia"/>
              <a:ea typeface="ＭＳ Ｐゴシック"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sz="2800">
              <a:solidFill>
                <a:prstClr val="black"/>
              </a:solidFill>
              <a:latin typeface="Constantia"/>
              <a:ea typeface="ＭＳ Ｐゴシック" charset="0"/>
            </a:endParaRPr>
          </a:p>
        </p:txBody>
      </p:sp>
      <p:sp>
        <p:nvSpPr>
          <p:cNvPr id="1638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638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Verdana" charset="0"/>
              </a:defRPr>
            </a:lvl1pPr>
          </a:lstStyle>
          <a:p>
            <a:pPr eaLnBrk="0" hangingPunct="0"/>
            <a:fld id="{91D8B3DB-30C9-A949-8E29-C3F530591ED8}" type="datetime1">
              <a:rPr lang="en-US" smtClean="0">
                <a:ea typeface="ＭＳ Ｐゴシック" charset="0"/>
              </a:rPr>
              <a:pPr eaLnBrk="0" hangingPunct="0"/>
              <a:t>9/21/2016</a:t>
            </a:fld>
            <a:endParaRPr lang="en-US" smtClean="0">
              <a:ea typeface="ＭＳ Ｐゴシック"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Verdana" pitchFamily="34" charset="0"/>
                <a:ea typeface="+mn-ea"/>
              </a:defRPr>
            </a:lvl1pPr>
          </a:lstStyle>
          <a:p>
            <a:pPr eaLnBrk="0" hangingPunct="0">
              <a:defRPr/>
            </a:pPr>
            <a:r>
              <a:rPr lang="en-US"/>
              <a:t>Revitalisasi PHC dan Akselerasi 2009Paparan Dirjen Rakerkesnas 120309</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Verdana" charset="0"/>
              </a:defRPr>
            </a:lvl1pPr>
          </a:lstStyle>
          <a:p>
            <a:fld id="{869EF098-FB06-8247-B681-4211BAE06473}" type="slidenum">
              <a:rPr lang="en-US" smtClean="0">
                <a:ea typeface="ＭＳ Ｐゴシック" charset="0"/>
              </a:rPr>
              <a:pPr/>
              <a:t>‹#›</a:t>
            </a:fld>
            <a:endParaRPr lang="en-US" smtClean="0">
              <a:ea typeface="ＭＳ Ｐゴシック" charset="0"/>
            </a:endParaRPr>
          </a:p>
        </p:txBody>
      </p:sp>
      <p:grpSp>
        <p:nvGrpSpPr>
          <p:cNvPr id="1639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sz="2800">
                <a:solidFill>
                  <a:prstClr val="black"/>
                </a:solidFill>
                <a:latin typeface="Verdana" pitchFamily="34" charset="0"/>
                <a:ea typeface="ＭＳ Ｐゴシック"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sz="2800">
                <a:solidFill>
                  <a:prstClr val="black"/>
                </a:solidFill>
                <a:latin typeface="Verdana" pitchFamily="34" charset="0"/>
                <a:ea typeface="ＭＳ Ｐゴシック" charset="0"/>
              </a:endParaRPr>
            </a:p>
          </p:txBody>
        </p:sp>
      </p:grpSp>
    </p:spTree>
    <p:extLst>
      <p:ext uri="{BB962C8B-B14F-4D97-AF65-F5344CB8AC3E}">
        <p14:creationId xmlns:p14="http://schemas.microsoft.com/office/powerpoint/2010/main" xmlns="" val="3709642555"/>
      </p:ext>
    </p:extLst>
  </p:cSld>
  <p:clrMap bg1="lt1" tx1="dk1" bg2="lt2" tx2="dk2" accent1="accent1" accent2="accent2" accent3="accent3" accent4="accent4" accent5="accent5" accent6="accent6" hlink="hlink" folHlink="folHlink"/>
  <p:sldLayoutIdLst>
    <p:sldLayoutId id="2147484955" r:id="rId1"/>
    <p:sldLayoutId id="2147484956" r:id="rId2"/>
    <p:sldLayoutId id="2147484957" r:id="rId3"/>
    <p:sldLayoutId id="2147484958" r:id="rId4"/>
    <p:sldLayoutId id="2147484959" r:id="rId5"/>
    <p:sldLayoutId id="2147484960" r:id="rId6"/>
    <p:sldLayoutId id="2147484961" r:id="rId7"/>
    <p:sldLayoutId id="2147484962" r:id="rId8"/>
    <p:sldLayoutId id="2147484963" r:id="rId9"/>
    <p:sldLayoutId id="2147484964" r:id="rId10"/>
    <p:sldLayoutId id="2147484965" r:id="rId11"/>
    <p:sldLayoutId id="2147484966" r:id="rId12"/>
  </p:sldLayoutIdLst>
  <p:hf hdr="0" dt="0"/>
  <p:txStyles>
    <p:titleStyle>
      <a:lvl1pPr algn="l" rtl="0" eaLnBrk="0" fontAlgn="base" hangingPunct="0">
        <a:spcBef>
          <a:spcPct val="0"/>
        </a:spcBef>
        <a:spcAft>
          <a:spcPct val="0"/>
        </a:spcAft>
        <a:defRPr sz="5000" kern="1200">
          <a:solidFill>
            <a:schemeClr val="tx2"/>
          </a:solidFill>
          <a:latin typeface="+mj-lt"/>
          <a:ea typeface="ＭＳ Ｐゴシック" charset="0"/>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mn-cs"/>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n-GB" smtClean="0">
              <a:solidFill>
                <a:srgbClr val="000000"/>
              </a:solidFill>
              <a:latin typeface="Times New Roman" charset="0"/>
              <a:ea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GB" smtClean="0">
              <a:solidFill>
                <a:srgbClr val="000000"/>
              </a:solidFill>
              <a:latin typeface="Times New Roman" charset="0"/>
              <a:ea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2CB371BE-0984-4A4D-8914-3B3F8FCBB33C}" type="slidenum">
              <a:rPr lang="en-GB" smtClean="0">
                <a:solidFill>
                  <a:srgbClr val="000000"/>
                </a:solidFill>
                <a:latin typeface="Times New Roman" charset="0"/>
                <a:ea typeface="ＭＳ Ｐゴシック" charset="0"/>
              </a:rPr>
              <a:pPr/>
              <a:t>‹#›</a:t>
            </a:fld>
            <a:endParaRPr lang="en-GB" smtClean="0">
              <a:solidFill>
                <a:srgbClr val="000000"/>
              </a:solidFill>
              <a:latin typeface="Times New Roman" charset="0"/>
              <a:ea typeface="ＭＳ Ｐゴシック" charset="0"/>
            </a:endParaRPr>
          </a:p>
        </p:txBody>
      </p:sp>
    </p:spTree>
    <p:extLst>
      <p:ext uri="{BB962C8B-B14F-4D97-AF65-F5344CB8AC3E}">
        <p14:creationId xmlns:p14="http://schemas.microsoft.com/office/powerpoint/2010/main" xmlns="" val="1131827528"/>
      </p:ext>
    </p:extLst>
  </p:cSld>
  <p:clrMap bg1="lt1" tx1="dk1" bg2="lt2" tx2="dk2" accent1="accent1" accent2="accent2" accent3="accent3" accent4="accent4" accent5="accent5" accent6="accent6" hlink="hlink" folHlink="folHlink"/>
  <p:sldLayoutIdLst>
    <p:sldLayoutId id="2147484968" r:id="rId1"/>
    <p:sldLayoutId id="2147484969" r:id="rId2"/>
    <p:sldLayoutId id="2147484970" r:id="rId3"/>
    <p:sldLayoutId id="2147484971" r:id="rId4"/>
    <p:sldLayoutId id="2147484972" r:id="rId5"/>
    <p:sldLayoutId id="2147484973" r:id="rId6"/>
    <p:sldLayoutId id="2147484974" r:id="rId7"/>
    <p:sldLayoutId id="2147484975" r:id="rId8"/>
    <p:sldLayoutId id="2147484976" r:id="rId9"/>
    <p:sldLayoutId id="2147484977" r:id="rId10"/>
    <p:sldLayoutId id="214748497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1AC30234-5925-49B0-97BF-3A1774EC67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 id="21474845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sz="2800">
              <a:solidFill>
                <a:prstClr val="black"/>
              </a:solidFill>
              <a:latin typeface="Constantia"/>
              <a:ea typeface="ＭＳ Ｐゴシック" charset="0"/>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sz="2800">
              <a:solidFill>
                <a:prstClr val="black"/>
              </a:solidFill>
              <a:latin typeface="Constantia"/>
              <a:ea typeface="ＭＳ Ｐゴシック" charset="0"/>
              <a:cs typeface="+mn-cs"/>
            </a:endParaRPr>
          </a:p>
        </p:txBody>
      </p:sp>
      <p:sp>
        <p:nvSpPr>
          <p:cNvPr id="1638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638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Verdana" charset="0"/>
              </a:defRPr>
            </a:lvl1pPr>
          </a:lstStyle>
          <a:p>
            <a:pPr eaLnBrk="0" hangingPunct="0"/>
            <a:fld id="{91D8B3DB-30C9-A949-8E29-C3F530591ED8}" type="datetime1">
              <a:rPr lang="en-US" smtClean="0">
                <a:ea typeface="ＭＳ Ｐゴシック" charset="0"/>
                <a:cs typeface="+mn-cs"/>
              </a:rPr>
              <a:pPr eaLnBrk="0" hangingPunct="0"/>
              <a:t>9/21/2016</a:t>
            </a:fld>
            <a:endParaRPr lang="en-US" smtClean="0">
              <a:ea typeface="ＭＳ Ｐゴシック" charset="0"/>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Verdana" pitchFamily="34" charset="0"/>
                <a:ea typeface="+mn-ea"/>
              </a:defRPr>
            </a:lvl1pPr>
          </a:lstStyle>
          <a:p>
            <a:pPr eaLnBrk="0" hangingPunct="0">
              <a:defRPr/>
            </a:pPr>
            <a:r>
              <a:rPr lang="en-US">
                <a:cs typeface="+mn-cs"/>
              </a:rPr>
              <a:t>Revitalisasi PHC dan Akselerasi 2009Paparan Dirjen Rakerkesnas 120309</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Verdana" charset="0"/>
              </a:defRPr>
            </a:lvl1pPr>
          </a:lstStyle>
          <a:p>
            <a:fld id="{869EF098-FB06-8247-B681-4211BAE06473}" type="slidenum">
              <a:rPr lang="en-US" smtClean="0">
                <a:ea typeface="ＭＳ Ｐゴシック" charset="0"/>
                <a:cs typeface="+mn-cs"/>
              </a:rPr>
              <a:pPr/>
              <a:t>‹#›</a:t>
            </a:fld>
            <a:endParaRPr lang="en-US" smtClean="0">
              <a:ea typeface="ＭＳ Ｐゴシック" charset="0"/>
              <a:cs typeface="+mn-cs"/>
            </a:endParaRPr>
          </a:p>
        </p:txBody>
      </p:sp>
      <p:grpSp>
        <p:nvGrpSpPr>
          <p:cNvPr id="1639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sz="2800">
                <a:solidFill>
                  <a:prstClr val="black"/>
                </a:solidFill>
                <a:latin typeface="Verdana" pitchFamily="34" charset="0"/>
                <a:ea typeface="ＭＳ Ｐゴシック" charset="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sz="2800">
                <a:solidFill>
                  <a:prstClr val="black"/>
                </a:solidFill>
                <a:latin typeface="Verdana" pitchFamily="34" charset="0"/>
                <a:ea typeface="ＭＳ Ｐゴシック" charset="0"/>
                <a:cs typeface="+mn-cs"/>
              </a:endParaRPr>
            </a:p>
          </p:txBody>
        </p:sp>
      </p:grpSp>
    </p:spTree>
    <p:extLst>
      <p:ext uri="{BB962C8B-B14F-4D97-AF65-F5344CB8AC3E}">
        <p14:creationId xmlns:p14="http://schemas.microsoft.com/office/powerpoint/2010/main" xmlns="" val="3014709482"/>
      </p:ext>
    </p:extLst>
  </p:cSld>
  <p:clrMap bg1="lt1" tx1="dk1" bg2="lt2" tx2="dk2" accent1="accent1" accent2="accent2" accent3="accent3" accent4="accent4" accent5="accent5" accent6="accent6" hlink="hlink" folHlink="folHlink"/>
  <p:sldLayoutIdLst>
    <p:sldLayoutId id="2147484666" r:id="rId1"/>
    <p:sldLayoutId id="2147484667" r:id="rId2"/>
    <p:sldLayoutId id="2147484668" r:id="rId3"/>
    <p:sldLayoutId id="2147484669" r:id="rId4"/>
    <p:sldLayoutId id="2147484670" r:id="rId5"/>
    <p:sldLayoutId id="2147484671" r:id="rId6"/>
    <p:sldLayoutId id="2147484672" r:id="rId7"/>
    <p:sldLayoutId id="2147484673" r:id="rId8"/>
    <p:sldLayoutId id="2147484674" r:id="rId9"/>
    <p:sldLayoutId id="2147484675" r:id="rId10"/>
    <p:sldLayoutId id="2147484676" r:id="rId11"/>
    <p:sldLayoutId id="2147484677" r:id="rId12"/>
  </p:sldLayoutIdLst>
  <p:hf hdr="0" dt="0"/>
  <p:txStyles>
    <p:titleStyle>
      <a:lvl1pPr algn="l" rtl="0" eaLnBrk="0" fontAlgn="base" hangingPunct="0">
        <a:spcBef>
          <a:spcPct val="0"/>
        </a:spcBef>
        <a:spcAft>
          <a:spcPct val="0"/>
        </a:spcAft>
        <a:defRPr sz="5000" kern="1200">
          <a:solidFill>
            <a:schemeClr val="tx2"/>
          </a:solidFill>
          <a:latin typeface="+mj-lt"/>
          <a:ea typeface="ＭＳ Ｐゴシック" charset="0"/>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mn-cs"/>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7" name="Rectangle 1029"/>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078" name="Rectangle 1030"/>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l">
              <a:defRPr sz="1400" smtClean="0">
                <a:solidFill>
                  <a:schemeClr val="tx1"/>
                </a:solidFill>
                <a:effectLst/>
                <a:latin typeface="+mn-lt"/>
                <a:cs typeface="+mn-cs"/>
              </a:defRPr>
            </a:lvl1pPr>
          </a:lstStyle>
          <a:p>
            <a:pPr>
              <a:defRPr/>
            </a:pPr>
            <a:endParaRPr lang="en-US">
              <a:solidFill>
                <a:srgbClr val="FFFF00"/>
              </a:solidFill>
              <a:latin typeface="Times New Roman"/>
              <a:ea typeface="ＭＳ Ｐゴシック" charset="0"/>
            </a:endParaRPr>
          </a:p>
        </p:txBody>
      </p:sp>
      <p:sp>
        <p:nvSpPr>
          <p:cNvPr id="3079" name="Rectangle 103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defRPr sz="1400" smtClean="0">
                <a:solidFill>
                  <a:schemeClr val="tx1"/>
                </a:solidFill>
                <a:effectLst/>
                <a:latin typeface="+mn-lt"/>
                <a:cs typeface="+mn-cs"/>
              </a:defRPr>
            </a:lvl1pPr>
          </a:lstStyle>
          <a:p>
            <a:pPr algn="ctr">
              <a:defRPr/>
            </a:pPr>
            <a:endParaRPr lang="en-US">
              <a:solidFill>
                <a:srgbClr val="FFFF00"/>
              </a:solidFill>
              <a:latin typeface="Times New Roman"/>
              <a:ea typeface="ＭＳ Ｐゴシック" charset="0"/>
            </a:endParaRPr>
          </a:p>
        </p:txBody>
      </p:sp>
      <p:sp>
        <p:nvSpPr>
          <p:cNvPr id="3080" name="Rectangle 1032"/>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r">
              <a:defRPr sz="1400" smtClean="0">
                <a:solidFill>
                  <a:schemeClr val="tx1"/>
                </a:solidFill>
                <a:effectLst/>
                <a:latin typeface="+mn-lt"/>
                <a:cs typeface="+mn-cs"/>
              </a:defRPr>
            </a:lvl1pPr>
          </a:lstStyle>
          <a:p>
            <a:pPr>
              <a:defRPr/>
            </a:pPr>
            <a:fld id="{3104A877-93FA-514B-B6FA-AE7FAFCE5B5F}" type="slidenum">
              <a:rPr lang="en-US">
                <a:solidFill>
                  <a:srgbClr val="FFFF00"/>
                </a:solidFill>
                <a:latin typeface="Times New Roman"/>
                <a:ea typeface="ＭＳ Ｐゴシック" charset="0"/>
              </a:rPr>
              <a:pPr>
                <a:defRPr/>
              </a:pPr>
              <a:t>‹#›</a:t>
            </a:fld>
            <a:endParaRPr lang="en-US">
              <a:solidFill>
                <a:srgbClr val="FFFF00"/>
              </a:solidFill>
              <a:latin typeface="Times New Roman"/>
              <a:ea typeface="ＭＳ Ｐゴシック" charset="0"/>
            </a:endParaRPr>
          </a:p>
        </p:txBody>
      </p:sp>
      <p:sp>
        <p:nvSpPr>
          <p:cNvPr id="3081" name="Rectangle 103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110565045"/>
      </p:ext>
    </p:extLst>
  </p:cSld>
  <p:clrMap bg1="dk2" tx1="lt1" bg2="dk1" tx2="lt2" accent1="accent1" accent2="accent2" accent3="accent3" accent4="accent4" accent5="accent5" accent6="accent6" hlink="hlink" folHlink="folHlink"/>
  <p:sldLayoutIdLst>
    <p:sldLayoutId id="2147484722" r:id="rId1"/>
    <p:sldLayoutId id="2147484723" r:id="rId2"/>
    <p:sldLayoutId id="2147484724" r:id="rId3"/>
    <p:sldLayoutId id="2147484725" r:id="rId4"/>
    <p:sldLayoutId id="2147484726" r:id="rId5"/>
    <p:sldLayoutId id="2147484727" r:id="rId6"/>
    <p:sldLayoutId id="2147484728" r:id="rId7"/>
    <p:sldLayoutId id="2147484729" r:id="rId8"/>
    <p:sldLayoutId id="2147484730" r:id="rId9"/>
    <p:sldLayoutId id="2147484731" r:id="rId10"/>
    <p:sldLayoutId id="2147484732" r:id="rId11"/>
  </p:sldLayoutIdLst>
  <p:transition spd="med">
    <p:strips dir="rd"/>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8F2530D-DE5A-4158-AD2F-DD2A684B1345}" type="datetimeFigureOut">
              <a:rPr lang="id-ID">
                <a:solidFill>
                  <a:prstClr val="black">
                    <a:tint val="75000"/>
                  </a:prstClr>
                </a:solidFill>
                <a:latin typeface="Calibri"/>
              </a:rPr>
              <a:pPr>
                <a:defRPr/>
              </a:pPr>
              <a:t>21/09/2016</a:t>
            </a:fld>
            <a:endParaRPr lang="id-ID">
              <a:solidFill>
                <a:prstClr val="black">
                  <a:tint val="75000"/>
                </a:prstClr>
              </a:solidFill>
              <a:latin typeface="Calibri"/>
            </a:endParaRPr>
          </a:p>
        </p:txBody>
      </p:sp>
      <p:sp>
        <p:nvSpPr>
          <p:cNvPr id="5" name="Footer Placeholder 4"/>
          <p:cNvSpPr>
            <a:spLocks noGrp="1"/>
          </p:cNvSpPr>
          <p:nvPr>
            <p:ph type="ftr" sz="quarter" idx="3"/>
          </p:nvPr>
        </p:nvSpPr>
        <p:spPr>
          <a:xfrm>
            <a:off x="0" y="6093296"/>
            <a:ext cx="9144000" cy="764704"/>
          </a:xfrm>
          <a:prstGeom prst="rect">
            <a:avLst/>
          </a:prstGeom>
          <a:solidFill>
            <a:srgbClr val="006600"/>
          </a:solidFill>
        </p:spPr>
        <p:txBody>
          <a:bodyPr vert="horz" lIns="91440" tIns="45720" rIns="91440" bIns="45720" rtlCol="0" anchor="ctr"/>
          <a:lstStyle>
            <a:lvl1pPr algn="ctr" fontAlgn="auto">
              <a:spcBef>
                <a:spcPts val="0"/>
              </a:spcBef>
              <a:spcAft>
                <a:spcPts val="0"/>
              </a:spcAft>
              <a:defRPr sz="1200">
                <a:solidFill>
                  <a:srgbClr val="FFFF00"/>
                </a:solidFill>
                <a:latin typeface="+mn-lt"/>
                <a:cs typeface="+mn-cs"/>
              </a:defRPr>
            </a:lvl1pPr>
          </a:lstStyle>
          <a:p>
            <a:pPr>
              <a:defRPr/>
            </a:pPr>
            <a:r>
              <a:rPr lang="en-US" b="1" dirty="0" smtClean="0">
                <a:latin typeface="Calibri"/>
              </a:rPr>
              <a:t>KULIAH PERDANA</a:t>
            </a:r>
          </a:p>
          <a:p>
            <a:pPr>
              <a:defRPr/>
            </a:pPr>
            <a:r>
              <a:rPr lang="en-US" b="1" dirty="0" smtClean="0">
                <a:latin typeface="Calibri"/>
              </a:rPr>
              <a:t>PROGRAM PASCASARJANA UNIVERSITAS JEMBER</a:t>
            </a:r>
          </a:p>
          <a:p>
            <a:pPr>
              <a:defRPr/>
            </a:pPr>
            <a:r>
              <a:rPr lang="en-US" dirty="0" err="1" smtClean="0">
                <a:latin typeface="Calibri"/>
              </a:rPr>
              <a:t>Tema</a:t>
            </a:r>
            <a:r>
              <a:rPr lang="en-US" dirty="0" smtClean="0">
                <a:latin typeface="Calibri"/>
              </a:rPr>
              <a:t>: “</a:t>
            </a:r>
            <a:r>
              <a:rPr lang="en-US" dirty="0" err="1" smtClean="0">
                <a:latin typeface="Calibri"/>
              </a:rPr>
              <a:t>Penguatan</a:t>
            </a:r>
            <a:r>
              <a:rPr lang="en-US" dirty="0" smtClean="0">
                <a:latin typeface="Calibri"/>
              </a:rPr>
              <a:t> </a:t>
            </a:r>
            <a:r>
              <a:rPr lang="en-US" dirty="0" err="1" smtClean="0">
                <a:latin typeface="Calibri"/>
              </a:rPr>
              <a:t>Sistem</a:t>
            </a:r>
            <a:r>
              <a:rPr lang="en-US" dirty="0" smtClean="0">
                <a:latin typeface="Calibri"/>
              </a:rPr>
              <a:t> </a:t>
            </a:r>
            <a:r>
              <a:rPr lang="en-US" dirty="0" err="1" smtClean="0">
                <a:latin typeface="Calibri"/>
              </a:rPr>
              <a:t>Kesehatan</a:t>
            </a:r>
            <a:r>
              <a:rPr lang="en-US" dirty="0" smtClean="0">
                <a:latin typeface="Calibri"/>
              </a:rPr>
              <a:t> </a:t>
            </a:r>
            <a:r>
              <a:rPr lang="en-US" dirty="0" err="1" smtClean="0">
                <a:latin typeface="Calibri"/>
              </a:rPr>
              <a:t>Berbasis</a:t>
            </a:r>
            <a:r>
              <a:rPr lang="en-US" dirty="0" smtClean="0">
                <a:latin typeface="Calibri"/>
              </a:rPr>
              <a:t> </a:t>
            </a:r>
            <a:r>
              <a:rPr lang="en-US" dirty="0" err="1" smtClean="0">
                <a:latin typeface="Calibri"/>
              </a:rPr>
              <a:t>Upaya</a:t>
            </a:r>
            <a:r>
              <a:rPr lang="en-US" dirty="0" smtClean="0">
                <a:latin typeface="Calibri"/>
              </a:rPr>
              <a:t> </a:t>
            </a:r>
            <a:r>
              <a:rPr lang="en-US" dirty="0" err="1" smtClean="0">
                <a:latin typeface="Calibri"/>
              </a:rPr>
              <a:t>Kesehatan</a:t>
            </a:r>
            <a:r>
              <a:rPr lang="en-US" dirty="0" smtClean="0">
                <a:latin typeface="Calibri"/>
              </a:rPr>
              <a:t> </a:t>
            </a:r>
            <a:r>
              <a:rPr lang="en-US" dirty="0" err="1" smtClean="0">
                <a:latin typeface="Calibri"/>
              </a:rPr>
              <a:t>Dasar</a:t>
            </a:r>
            <a:r>
              <a:rPr lang="en-US" dirty="0" smtClean="0">
                <a:latin typeface="Calibri"/>
              </a:rPr>
              <a:t> </a:t>
            </a:r>
            <a:r>
              <a:rPr lang="en-US" dirty="0" err="1" smtClean="0">
                <a:latin typeface="Calibri"/>
              </a:rPr>
              <a:t>dalam</a:t>
            </a:r>
            <a:r>
              <a:rPr lang="en-US" dirty="0" smtClean="0">
                <a:latin typeface="Calibri"/>
              </a:rPr>
              <a:t> </a:t>
            </a:r>
            <a:r>
              <a:rPr lang="en-US" dirty="0" err="1" smtClean="0">
                <a:latin typeface="Calibri"/>
              </a:rPr>
              <a:t>Mendukung</a:t>
            </a:r>
            <a:r>
              <a:rPr lang="en-US" dirty="0" smtClean="0">
                <a:latin typeface="Calibri"/>
              </a:rPr>
              <a:t> Pembangunan </a:t>
            </a:r>
            <a:r>
              <a:rPr lang="en-US" dirty="0" err="1" smtClean="0">
                <a:latin typeface="Calibri"/>
              </a:rPr>
              <a:t>Makro</a:t>
            </a:r>
            <a:r>
              <a:rPr lang="en-US" dirty="0" smtClean="0">
                <a:latin typeface="Calibri"/>
              </a:rPr>
              <a:t> </a:t>
            </a:r>
            <a:r>
              <a:rPr lang="en-US" dirty="0" err="1" smtClean="0">
                <a:latin typeface="Calibri"/>
              </a:rPr>
              <a:t>Ekonomi</a:t>
            </a:r>
            <a:r>
              <a:rPr lang="en-US" dirty="0" smtClean="0">
                <a:latin typeface="Calibri"/>
              </a:rPr>
              <a:t>”</a:t>
            </a:r>
          </a:p>
          <a:p>
            <a:pPr>
              <a:defRPr/>
            </a:pPr>
            <a:r>
              <a:rPr lang="en-US" dirty="0" err="1" smtClean="0">
                <a:latin typeface="Calibri"/>
              </a:rPr>
              <a:t>Tanggal</a:t>
            </a:r>
            <a:r>
              <a:rPr lang="en-US" dirty="0" smtClean="0">
                <a:latin typeface="Calibri"/>
              </a:rPr>
              <a:t> 20 September 2016</a:t>
            </a:r>
            <a:endParaRPr lang="id-ID" dirty="0">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D6AE87-1695-4DE7-9552-A4497C206984}" type="slidenum">
              <a:rPr lang="id-ID">
                <a:solidFill>
                  <a:prstClr val="black">
                    <a:tint val="75000"/>
                  </a:prstClr>
                </a:solidFill>
                <a:latin typeface="Calibri"/>
              </a:rPr>
              <a:pPr>
                <a:defRPr/>
              </a:pPr>
              <a:t>‹#›</a:t>
            </a:fld>
            <a:endParaRPr lang="id-ID">
              <a:solidFill>
                <a:prstClr val="black">
                  <a:tint val="75000"/>
                </a:prstClr>
              </a:solidFill>
              <a:latin typeface="Calibri"/>
            </a:endParaRPr>
          </a:p>
        </p:txBody>
      </p:sp>
    </p:spTree>
    <p:extLst>
      <p:ext uri="{BB962C8B-B14F-4D97-AF65-F5344CB8AC3E}">
        <p14:creationId xmlns:p14="http://schemas.microsoft.com/office/powerpoint/2010/main" xmlns="" val="453160718"/>
      </p:ext>
    </p:extLst>
  </p:cSld>
  <p:clrMap bg1="lt1" tx1="dk1" bg2="lt2" tx2="dk2" accent1="accent1" accent2="accent2" accent3="accent3" accent4="accent4" accent5="accent5" accent6="accent6" hlink="hlink" folHlink="folHlink"/>
  <p:sldLayoutIdLst>
    <p:sldLayoutId id="2147484748" r:id="rId1"/>
    <p:sldLayoutId id="2147484749" r:id="rId2"/>
    <p:sldLayoutId id="2147484750" r:id="rId3"/>
    <p:sldLayoutId id="2147484751" r:id="rId4"/>
    <p:sldLayoutId id="2147484752" r:id="rId5"/>
    <p:sldLayoutId id="2147484753" r:id="rId6"/>
    <p:sldLayoutId id="2147484754" r:id="rId7"/>
    <p:sldLayoutId id="2147484755" r:id="rId8"/>
    <p:sldLayoutId id="2147484756" r:id="rId9"/>
    <p:sldLayoutId id="2147484757" r:id="rId10"/>
    <p:sldLayoutId id="214748475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9FAFC"/>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a:solidFill>
                <a:prstClr val="black"/>
              </a:solidFill>
              <a:latin typeface="Constantia"/>
              <a:ea typeface="ＭＳ Ｐゴシック"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0" hangingPunct="0">
              <a:defRPr/>
            </a:pPr>
            <a:endParaRPr lang="en-US">
              <a:solidFill>
                <a:prstClr val="black"/>
              </a:solidFill>
              <a:latin typeface="Constantia"/>
              <a:ea typeface="ＭＳ Ｐゴシック" charset="0"/>
            </a:endParaRPr>
          </a:p>
        </p:txBody>
      </p:sp>
      <p:sp>
        <p:nvSpPr>
          <p:cNvPr id="1126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126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Times" charset="0"/>
              </a:defRPr>
            </a:lvl1pPr>
          </a:lstStyle>
          <a:p>
            <a:fld id="{3D5EA44C-DA1B-5649-80C1-BA8FDD2F5F6C}" type="datetime1">
              <a:rPr lang="en-US" smtClean="0">
                <a:ea typeface="ＭＳ Ｐゴシック" charset="0"/>
              </a:rPr>
              <a:pPr/>
              <a:t>9/21/2016</a:t>
            </a:fld>
            <a:endParaRPr lang="en-US" smtClean="0">
              <a:ea typeface="ＭＳ Ｐゴシック"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Times" pitchFamily="18" charset="0"/>
                <a:ea typeface="+mn-ea"/>
                <a:cs typeface="+mn-cs"/>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Times" charset="0"/>
              </a:defRPr>
            </a:lvl1pPr>
          </a:lstStyle>
          <a:p>
            <a:fld id="{686AFF5D-FF9F-E343-AAEA-D9169AF1C0F1}" type="slidenum">
              <a:rPr lang="en-US" smtClean="0">
                <a:ea typeface="ＭＳ Ｐゴシック" charset="0"/>
              </a:rPr>
              <a:pPr/>
              <a:t>‹#›</a:t>
            </a:fld>
            <a:endParaRPr lang="en-US" smtClean="0">
              <a:ea typeface="ＭＳ Ｐゴシック" charset="0"/>
            </a:endParaRPr>
          </a:p>
        </p:txBody>
      </p:sp>
      <p:grpSp>
        <p:nvGrpSpPr>
          <p:cNvPr id="1127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a:solidFill>
                  <a:prstClr val="black"/>
                </a:solidFill>
                <a:latin typeface="Times" pitchFamily="18" charset="0"/>
                <a:ea typeface="ＭＳ Ｐゴシック"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a:solidFill>
                  <a:prstClr val="black"/>
                </a:solidFill>
                <a:latin typeface="Times" pitchFamily="18" charset="0"/>
                <a:ea typeface="ＭＳ Ｐゴシック" charset="0"/>
              </a:endParaRPr>
            </a:p>
          </p:txBody>
        </p:sp>
      </p:grpSp>
    </p:spTree>
    <p:extLst>
      <p:ext uri="{BB962C8B-B14F-4D97-AF65-F5344CB8AC3E}">
        <p14:creationId xmlns:p14="http://schemas.microsoft.com/office/powerpoint/2010/main" xmlns="" val="612625430"/>
      </p:ext>
    </p:extLst>
  </p:cSld>
  <p:clrMap bg1="lt1" tx1="dk1" bg2="lt2" tx2="dk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 id="2147484784" r:id="rId12"/>
  </p:sldLayoutIdLst>
  <p:hf hdr="0" ftr="0" dt="0"/>
  <p:txStyles>
    <p:titleStyle>
      <a:lvl1pPr algn="l" rtl="0" eaLnBrk="0" fontAlgn="base" hangingPunct="0">
        <a:spcBef>
          <a:spcPct val="0"/>
        </a:spcBef>
        <a:spcAft>
          <a:spcPct val="0"/>
        </a:spcAft>
        <a:defRPr sz="5000" kern="1200">
          <a:solidFill>
            <a:schemeClr val="tx2"/>
          </a:solidFill>
          <a:latin typeface="+mj-lt"/>
          <a:ea typeface="ＭＳ Ｐゴシック" charset="0"/>
          <a:cs typeface="+mj-cs"/>
        </a:defRPr>
      </a:lvl1pPr>
      <a:lvl2pPr algn="l" rtl="0" eaLnBrk="0" fontAlgn="base" hangingPunct="0">
        <a:spcBef>
          <a:spcPct val="0"/>
        </a:spcBef>
        <a:spcAft>
          <a:spcPct val="0"/>
        </a:spcAft>
        <a:defRPr sz="5000">
          <a:solidFill>
            <a:schemeClr val="tx2"/>
          </a:solidFill>
          <a:latin typeface="Calibri" pitchFamily="34" charset="0"/>
          <a:ea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mn-cs"/>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charset="0"/>
              </a:defRPr>
            </a:lvl1pPr>
          </a:lstStyle>
          <a:p>
            <a:pPr eaLnBrk="0" hangingPunct="0"/>
            <a:fld id="{0B65C45B-45B0-774C-B04E-0339CF06D312}" type="datetime1">
              <a:rPr lang="id-ID" smtClean="0">
                <a:ea typeface="ＭＳ Ｐゴシック" charset="0"/>
              </a:rPr>
              <a:pPr eaLnBrk="0" hangingPunct="0"/>
              <a:t>21/09/2016</a:t>
            </a:fld>
            <a:endParaRPr lang="id-ID" smtClean="0">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mn-ea"/>
                <a:cs typeface="Arial" pitchFamily="34" charset="0"/>
              </a:defRPr>
            </a:lvl1pPr>
          </a:lstStyle>
          <a:p>
            <a:pPr eaLnBrk="0" hangingPunct="0">
              <a:defRPr/>
            </a:pPr>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cs typeface="Arial" charset="0"/>
              </a:defRPr>
            </a:lvl1pPr>
          </a:lstStyle>
          <a:p>
            <a:pPr eaLnBrk="0" hangingPunct="0"/>
            <a:fld id="{0E1BB01F-0EE2-4C46-873E-A60A1EF95919}" type="slidenum">
              <a:rPr lang="id-ID" smtClean="0">
                <a:ea typeface="ＭＳ Ｐゴシック" charset="0"/>
              </a:rPr>
              <a:pPr eaLnBrk="0" hangingPunct="0"/>
              <a:t>‹#›</a:t>
            </a:fld>
            <a:endParaRPr lang="id-ID" smtClean="0">
              <a:ea typeface="ＭＳ Ｐゴシック" charset="0"/>
            </a:endParaRPr>
          </a:p>
        </p:txBody>
      </p:sp>
    </p:spTree>
    <p:extLst>
      <p:ext uri="{BB962C8B-B14F-4D97-AF65-F5344CB8AC3E}">
        <p14:creationId xmlns:p14="http://schemas.microsoft.com/office/powerpoint/2010/main" xmlns="" val="3626826665"/>
      </p:ext>
    </p:extLst>
  </p:cSld>
  <p:clrMap bg1="lt1" tx1="dk1" bg2="lt2" tx2="dk2" accent1="accent1" accent2="accent2" accent3="accent3" accent4="accent4" accent5="accent5" accent6="accent6" hlink="hlink" folHlink="folHlink"/>
  <p:sldLayoutIdLst>
    <p:sldLayoutId id="2147484786" r:id="rId1"/>
    <p:sldLayoutId id="2147484787" r:id="rId2"/>
    <p:sldLayoutId id="2147484788" r:id="rId3"/>
    <p:sldLayoutId id="2147484789" r:id="rId4"/>
    <p:sldLayoutId id="2147484790" r:id="rId5"/>
    <p:sldLayoutId id="2147484791" r:id="rId6"/>
    <p:sldLayoutId id="2147484792" r:id="rId7"/>
    <p:sldLayoutId id="2147484793" r:id="rId8"/>
    <p:sldLayoutId id="2147484794" r:id="rId9"/>
    <p:sldLayoutId id="2147484795" r:id="rId10"/>
    <p:sldLayoutId id="2147484796" r:id="rId11"/>
    <p:sldLayoutId id="2147484797" r:id="rId12"/>
    <p:sldLayoutId id="2147484798" r:id="rId13"/>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cs typeface="+mn-cs"/>
              </a:defRPr>
            </a:lvl1pPr>
          </a:lstStyle>
          <a:p>
            <a:pPr>
              <a:defRPr/>
            </a:pPr>
            <a:endParaRPr lang="en-US">
              <a:solidFill>
                <a:srgbClr val="FFFFFF"/>
              </a:solidFill>
              <a:ea typeface="ＭＳ Ｐゴシック" charset="0"/>
            </a:endParaRPr>
          </a:p>
        </p:txBody>
      </p:sp>
      <p:sp>
        <p:nvSpPr>
          <p:cNvPr id="166915"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cs typeface="+mn-cs"/>
              </a:defRPr>
            </a:lvl1pPr>
          </a:lstStyle>
          <a:p>
            <a:pPr>
              <a:defRPr/>
            </a:pPr>
            <a:fld id="{EA69E695-CCE5-4642-9116-7129D5129B2C}" type="slidenum">
              <a:rPr lang="en-US">
                <a:solidFill>
                  <a:srgbClr val="FFFFFF"/>
                </a:solidFill>
                <a:ea typeface="ＭＳ Ｐゴシック" charset="0"/>
              </a:rPr>
              <a:pPr>
                <a:defRPr/>
              </a:pPr>
              <a:t>‹#›</a:t>
            </a:fld>
            <a:endParaRPr lang="en-US">
              <a:solidFill>
                <a:srgbClr val="FFFFFF"/>
              </a:solidFill>
              <a:ea typeface="ＭＳ Ｐゴシック" charset="0"/>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6691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16691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16692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mtClean="0">
                  <a:solidFill>
                    <a:srgbClr val="FFFFFF"/>
                  </a:solidFill>
                  <a:latin typeface="Garamond" charset="0"/>
                  <a:ea typeface="ＭＳ Ｐゴシック" charset="0"/>
                  <a:cs typeface="ＭＳ Ｐゴシック" charset="0"/>
                </a:endParaRPr>
              </a:p>
            </p:txBody>
          </p:sp>
          <p:sp>
            <p:nvSpPr>
              <p:cNvPr id="16692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grpSp>
        <p:sp>
          <p:nvSpPr>
            <p:cNvPr id="16692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mtClean="0">
                <a:solidFill>
                  <a:srgbClr val="FFFFFF"/>
                </a:solidFill>
                <a:latin typeface="Garamond" charset="0"/>
                <a:ea typeface="ＭＳ Ｐゴシック" charset="0"/>
                <a:cs typeface="ＭＳ Ｐゴシック" charset="0"/>
              </a:endParaRPr>
            </a:p>
          </p:txBody>
        </p:sp>
      </p:grpSp>
      <p:sp>
        <p:nvSpPr>
          <p:cNvPr id="166925"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6926"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cs typeface="+mn-cs"/>
              </a:defRPr>
            </a:lvl1pPr>
          </a:lstStyle>
          <a:p>
            <a:pPr>
              <a:defRPr/>
            </a:pPr>
            <a:endParaRPr lang="en-US">
              <a:solidFill>
                <a:srgbClr val="FFFFFF"/>
              </a:solidFill>
              <a:ea typeface="ＭＳ Ｐゴシック" charset="0"/>
            </a:endParaRPr>
          </a:p>
        </p:txBody>
      </p:sp>
      <p:sp>
        <p:nvSpPr>
          <p:cNvPr id="166927"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567848344"/>
      </p:ext>
    </p:extLst>
  </p:cSld>
  <p:clrMap bg1="dk2" tx1="lt1" bg2="dk1" tx2="lt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 id="2147484848" r:id="rId6"/>
    <p:sldLayoutId id="2147484849" r:id="rId7"/>
    <p:sldLayoutId id="2147484850" r:id="rId8"/>
    <p:sldLayoutId id="2147484851" r:id="rId9"/>
    <p:sldLayoutId id="2147484852" r:id="rId10"/>
    <p:sldLayoutId id="2147484853" r:id="rId11"/>
  </p:sldLayoutIdLst>
  <p:transition>
    <p:checker/>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cs typeface="+mn-cs"/>
              </a:defRPr>
            </a:lvl1pPr>
          </a:lstStyle>
          <a:p>
            <a:pPr>
              <a:defRPr/>
            </a:pPr>
            <a:endParaRPr lang="en-US">
              <a:solidFill>
                <a:srgbClr val="FFFFFF"/>
              </a:solidFill>
              <a:ea typeface="ＭＳ Ｐゴシック" charset="0"/>
            </a:endParaRPr>
          </a:p>
        </p:txBody>
      </p:sp>
      <p:sp>
        <p:nvSpPr>
          <p:cNvPr id="339971"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cs typeface="+mn-cs"/>
              </a:defRPr>
            </a:lvl1pPr>
          </a:lstStyle>
          <a:p>
            <a:pPr>
              <a:defRPr/>
            </a:pPr>
            <a:fld id="{5E0110B9-D752-1941-B7E1-E1C8AC5802F4}" type="slidenum">
              <a:rPr lang="en-US">
                <a:solidFill>
                  <a:srgbClr val="FFFFFF"/>
                </a:solidFill>
                <a:ea typeface="ＭＳ Ｐゴシック" charset="0"/>
              </a:rPr>
              <a:pPr>
                <a:defRPr/>
              </a:pPr>
              <a:t>‹#›</a:t>
            </a:fld>
            <a:endParaRPr lang="en-US">
              <a:solidFill>
                <a:srgbClr val="FFFFFF"/>
              </a:solidFill>
              <a:ea typeface="ＭＳ Ｐゴシック" charset="0"/>
            </a:endParaRPr>
          </a:p>
        </p:txBody>
      </p:sp>
      <p:grpSp>
        <p:nvGrpSpPr>
          <p:cNvPr id="3076" name="Group 4"/>
          <p:cNvGrpSpPr>
            <a:grpSpLocks/>
          </p:cNvGrpSpPr>
          <p:nvPr/>
        </p:nvGrpSpPr>
        <p:grpSpPr bwMode="auto">
          <a:xfrm>
            <a:off x="0" y="0"/>
            <a:ext cx="9140825" cy="6850063"/>
            <a:chOff x="0" y="0"/>
            <a:chExt cx="5758" cy="4315"/>
          </a:xfrm>
        </p:grpSpPr>
        <p:grpSp>
          <p:nvGrpSpPr>
            <p:cNvPr id="3080" name="Group 5"/>
            <p:cNvGrpSpPr>
              <a:grpSpLocks/>
            </p:cNvGrpSpPr>
            <p:nvPr userDrawn="1"/>
          </p:nvGrpSpPr>
          <p:grpSpPr bwMode="auto">
            <a:xfrm>
              <a:off x="1728" y="2230"/>
              <a:ext cx="4027" cy="2085"/>
              <a:chOff x="1728" y="2230"/>
              <a:chExt cx="4027" cy="2085"/>
            </a:xfrm>
          </p:grpSpPr>
          <p:sp>
            <p:nvSpPr>
              <p:cNvPr id="33997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33997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33997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308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mtClean="0">
                  <a:solidFill>
                    <a:srgbClr val="FFFFFF"/>
                  </a:solidFill>
                  <a:latin typeface="Garamond" charset="0"/>
                  <a:ea typeface="ＭＳ Ｐゴシック" charset="0"/>
                  <a:cs typeface="ＭＳ Ｐゴシック" charset="0"/>
                </a:endParaRPr>
              </a:p>
            </p:txBody>
          </p:sp>
          <p:sp>
            <p:nvSpPr>
              <p:cNvPr id="33997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grpSp>
        <p:sp>
          <p:nvSpPr>
            <p:cNvPr id="33997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3082"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smtClean="0">
                <a:solidFill>
                  <a:srgbClr val="FFFFFF"/>
                </a:solidFill>
                <a:latin typeface="Garamond" charset="0"/>
                <a:ea typeface="ＭＳ Ｐゴシック" charset="0"/>
                <a:cs typeface="ＭＳ Ｐゴシック" charset="0"/>
              </a:endParaRPr>
            </a:p>
          </p:txBody>
        </p:sp>
      </p:grpSp>
      <p:sp>
        <p:nvSpPr>
          <p:cNvPr id="339981"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9982"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cs typeface="+mn-cs"/>
              </a:defRPr>
            </a:lvl1pPr>
          </a:lstStyle>
          <a:p>
            <a:pPr>
              <a:defRPr/>
            </a:pPr>
            <a:endParaRPr lang="en-US">
              <a:solidFill>
                <a:srgbClr val="FFFFFF"/>
              </a:solidFill>
              <a:ea typeface="ＭＳ Ｐゴシック" charset="0"/>
            </a:endParaRPr>
          </a:p>
        </p:txBody>
      </p:sp>
      <p:sp>
        <p:nvSpPr>
          <p:cNvPr id="339983"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534191608"/>
      </p:ext>
    </p:extLst>
  </p:cSld>
  <p:clrMap bg1="dk2" tx1="lt1" bg2="dk1" tx2="lt2" accent1="accent1" accent2="accent2" accent3="accent3" accent4="accent4" accent5="accent5" accent6="accent6" hlink="hlink" folHlink="folHlink"/>
  <p:sldLayoutIdLst>
    <p:sldLayoutId id="2147484855" r:id="rId1"/>
    <p:sldLayoutId id="2147484856" r:id="rId2"/>
    <p:sldLayoutId id="2147484857" r:id="rId3"/>
    <p:sldLayoutId id="2147484858" r:id="rId4"/>
    <p:sldLayoutId id="2147484859" r:id="rId5"/>
    <p:sldLayoutId id="2147484860" r:id="rId6"/>
    <p:sldLayoutId id="2147484861" r:id="rId7"/>
    <p:sldLayoutId id="2147484862" r:id="rId8"/>
    <p:sldLayoutId id="2147484863" r:id="rId9"/>
    <p:sldLayoutId id="2147484864" r:id="rId10"/>
    <p:sldLayoutId id="214748486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8.xml"/><Relationship Id="rId1" Type="http://schemas.openxmlformats.org/officeDocument/2006/relationships/video" Target="file:///C:\Documents%20and%20Settings\Presario%202543AP\My%20Documents\My%20Pictures\SP09.AVI" TargetMode="External"/><Relationship Id="rId5" Type="http://schemas.openxmlformats.org/officeDocument/2006/relationships/image" Target="../media/image6.png"/><Relationship Id="rId4" Type="http://schemas.microsoft.com/office/2007/relationships/media" Target="file:///C:\Documents%20and%20Settings\Presario%202543AP\My%20Documents\My%20Pictures\SP09.AVI"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8.xml"/><Relationship Id="rId1" Type="http://schemas.openxmlformats.org/officeDocument/2006/relationships/vmlDrawing" Target="../drawings/vmlDrawing1.vml"/><Relationship Id="rId4" Type="http://schemas.openxmlformats.org/officeDocument/2006/relationships/image" Target="../media/image10.gi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8.xml"/><Relationship Id="rId4" Type="http://schemas.openxmlformats.org/officeDocument/2006/relationships/image" Target="../media/image1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5.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5.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5.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1.xml"/><Relationship Id="rId5" Type="http://schemas.openxmlformats.org/officeDocument/2006/relationships/image" Target="../media/image31.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2.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285984" y="4643446"/>
            <a:ext cx="4102968" cy="44117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Arial" charset="0"/>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Arial" charset="0"/>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Arial" charset="0"/>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Arial" charset="0"/>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Arial"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eaLnBrk="1" hangingPunct="1">
              <a:lnSpc>
                <a:spcPct val="90000"/>
              </a:lnSpc>
              <a:buNone/>
            </a:pPr>
            <a:r>
              <a:rPr lang="en-GB" sz="1800" b="1" dirty="0" err="1" smtClean="0">
                <a:solidFill>
                  <a:srgbClr val="66FFFF"/>
                </a:solidFill>
                <a:latin typeface="Calibri" pitchFamily="34" charset="0"/>
              </a:rPr>
              <a:t>Dr.</a:t>
            </a:r>
            <a:r>
              <a:rPr lang="en-GB" sz="1800" b="1" dirty="0" smtClean="0">
                <a:solidFill>
                  <a:srgbClr val="66FFFF"/>
                </a:solidFill>
                <a:latin typeface="Calibri" pitchFamily="34" charset="0"/>
              </a:rPr>
              <a:t> Budihardja M Singgih, DTMH, MPH</a:t>
            </a:r>
          </a:p>
        </p:txBody>
      </p:sp>
      <p:sp>
        <p:nvSpPr>
          <p:cNvPr id="7" name="Text Box 4"/>
          <p:cNvSpPr txBox="1">
            <a:spLocks noChangeArrowheads="1"/>
          </p:cNvSpPr>
          <p:nvPr/>
        </p:nvSpPr>
        <p:spPr bwMode="auto">
          <a:xfrm>
            <a:off x="755576" y="1035050"/>
            <a:ext cx="7560840" cy="1815882"/>
          </a:xfrm>
          <a:prstGeom prst="rect">
            <a:avLst/>
          </a:prstGeom>
          <a:noFill/>
          <a:ln w="9525">
            <a:solidFill>
              <a:srgbClr val="66FFFF"/>
            </a:solidFill>
            <a:miter lim="800000"/>
            <a:headEnd/>
            <a:tailEnd/>
          </a:ln>
        </p:spPr>
        <p:txBody>
          <a:bodyPr wrap="square">
            <a:spAutoFit/>
          </a:bodyPr>
          <a:lstStyle/>
          <a:p>
            <a:pPr algn="ctr"/>
            <a:r>
              <a:rPr lang="en-ZA" sz="2800" b="1" dirty="0" smtClean="0">
                <a:solidFill>
                  <a:schemeClr val="accent1">
                    <a:lumMod val="40000"/>
                    <a:lumOff val="60000"/>
                  </a:schemeClr>
                </a:solidFill>
              </a:rPr>
              <a:t>PENGUATAN SISTEM KESEHATAN BERBASIS UPAYA KESEHATAN DASAR </a:t>
            </a:r>
          </a:p>
          <a:p>
            <a:pPr algn="ctr"/>
            <a:r>
              <a:rPr lang="en-ZA" sz="2800" b="1" dirty="0" smtClean="0">
                <a:solidFill>
                  <a:schemeClr val="accent1">
                    <a:lumMod val="40000"/>
                    <a:lumOff val="60000"/>
                  </a:schemeClr>
                </a:solidFill>
              </a:rPr>
              <a:t>DALAM MENDUKUNG PEMBANGUNAN MAKRO EKONOMI</a:t>
            </a:r>
            <a:r>
              <a:rPr lang="en-US" sz="2800" dirty="0" smtClean="0">
                <a:solidFill>
                  <a:schemeClr val="accent1">
                    <a:lumMod val="40000"/>
                    <a:lumOff val="60000"/>
                  </a:schemeClr>
                </a:solidFill>
              </a:rPr>
              <a:t> </a:t>
            </a:r>
            <a:endParaRPr lang="en-US" sz="2800" dirty="0">
              <a:solidFill>
                <a:schemeClr val="accent1">
                  <a:lumMod val="40000"/>
                  <a:lumOff val="60000"/>
                </a:schemeClr>
              </a:solidFill>
            </a:endParaRPr>
          </a:p>
        </p:txBody>
      </p:sp>
      <p:sp>
        <p:nvSpPr>
          <p:cNvPr id="5" name="Footer Placeholder 4"/>
          <p:cNvSpPr>
            <a:spLocks noGrp="1"/>
          </p:cNvSpPr>
          <p:nvPr>
            <p:ph type="ftr" sz="quarter" idx="4294967295"/>
          </p:nvPr>
        </p:nvSpPr>
        <p:spPr>
          <a:xfrm>
            <a:off x="0" y="6021288"/>
            <a:ext cx="9144000" cy="864096"/>
          </a:xfrm>
          <a:prstGeom prst="rect">
            <a:avLst/>
          </a:prstGeom>
          <a:solidFill>
            <a:srgbClr val="006600"/>
          </a:solidFill>
        </p:spPr>
        <p:txBody>
          <a:bodyPr vert="horz" lIns="91440" tIns="45720" rIns="91440" bIns="45720" rtlCol="0" anchor="ctr"/>
          <a:lstStyle>
            <a:lvl1pPr algn="ctr" fontAlgn="auto">
              <a:spcBef>
                <a:spcPts val="0"/>
              </a:spcBef>
              <a:spcAft>
                <a:spcPts val="0"/>
              </a:spcAft>
              <a:defRPr sz="1200">
                <a:solidFill>
                  <a:srgbClr val="FFFF00"/>
                </a:solidFill>
                <a:latin typeface="+mn-lt"/>
                <a:cs typeface="+mn-cs"/>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00"/>
                </a:solidFill>
                <a:effectLst/>
                <a:uLnTx/>
                <a:uFillTx/>
                <a:latin typeface="Calibri"/>
                <a:cs typeface="+mn-cs"/>
              </a:rPr>
              <a:t>KULIAH PERDANA</a:t>
            </a:r>
            <a:r>
              <a:rPr kumimoji="0" lang="en-US" sz="1200" b="1" i="0" u="none" strike="noStrike" kern="0" cap="none" spc="0" normalizeH="0" noProof="0" dirty="0" smtClean="0">
                <a:ln>
                  <a:noFill/>
                </a:ln>
                <a:solidFill>
                  <a:srgbClr val="FFFF00"/>
                </a:solidFill>
                <a:effectLst/>
                <a:uLnTx/>
                <a:uFillTx/>
                <a:latin typeface="Calibri"/>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00"/>
                </a:solidFill>
                <a:effectLst/>
                <a:uLnTx/>
                <a:uFillTx/>
                <a:latin typeface="Calibri"/>
                <a:cs typeface="+mn-cs"/>
              </a:rPr>
              <a:t>PROGRAM PASCASARJANA UNIVERSITAS JEMBER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FFFF00"/>
                </a:solidFill>
                <a:effectLst/>
                <a:uLnTx/>
                <a:uFillTx/>
                <a:latin typeface="Calibri"/>
                <a:cs typeface="+mn-cs"/>
              </a:rPr>
              <a:t>Tema</a:t>
            </a:r>
            <a:r>
              <a:rPr kumimoji="0" lang="en-US" sz="1200" b="0" i="0" u="none" strike="noStrike" kern="0" cap="none" spc="0" normalizeH="0" baseline="0" noProof="0" dirty="0" smtClean="0">
                <a:ln>
                  <a:noFill/>
                </a:ln>
                <a:solidFill>
                  <a:srgbClr val="FFFF00"/>
                </a:solidFill>
                <a:effectLst/>
                <a:uLnTx/>
                <a:uFillTx/>
                <a:latin typeface="Calibri"/>
                <a:cs typeface="+mn-cs"/>
              </a:rPr>
              <a:t>: “</a:t>
            </a:r>
            <a:r>
              <a:rPr kumimoji="0" lang="en-US" sz="1200" b="0" i="0" u="none" strike="noStrike" kern="0" cap="none" spc="0" normalizeH="0" baseline="0" noProof="0" dirty="0" err="1" smtClean="0">
                <a:ln>
                  <a:noFill/>
                </a:ln>
                <a:solidFill>
                  <a:srgbClr val="FFFF00"/>
                </a:solidFill>
                <a:effectLst/>
                <a:uLnTx/>
                <a:uFillTx/>
                <a:latin typeface="Calibri"/>
                <a:cs typeface="+mn-cs"/>
              </a:rPr>
              <a:t>Penguatan</a:t>
            </a:r>
            <a:r>
              <a:rPr kumimoji="0" lang="en-US" sz="1200" b="0" i="0" u="none" strike="noStrike" kern="0" cap="none" spc="0" normalizeH="0" baseline="0" noProof="0" dirty="0" smtClean="0">
                <a:ln>
                  <a:noFill/>
                </a:ln>
                <a:solidFill>
                  <a:srgbClr val="FFFF00"/>
                </a:solidFill>
                <a:effectLst/>
                <a:uLnTx/>
                <a:uFillTx/>
                <a:latin typeface="Calibri"/>
                <a:cs typeface="+mn-cs"/>
              </a:rPr>
              <a:t> </a:t>
            </a:r>
            <a:r>
              <a:rPr kumimoji="0" lang="en-US" sz="1200" b="0" i="0" u="none" strike="noStrike" kern="0" cap="none" spc="0" normalizeH="0" baseline="0" noProof="0" dirty="0" err="1" smtClean="0">
                <a:ln>
                  <a:noFill/>
                </a:ln>
                <a:solidFill>
                  <a:srgbClr val="FFFF00"/>
                </a:solidFill>
                <a:effectLst/>
                <a:uLnTx/>
                <a:uFillTx/>
                <a:latin typeface="Calibri"/>
                <a:cs typeface="+mn-cs"/>
              </a:rPr>
              <a:t>Sistem</a:t>
            </a:r>
            <a:r>
              <a:rPr kumimoji="0" lang="en-US" sz="1200" b="0" i="0" u="none" strike="noStrike" kern="0" cap="none" spc="0" normalizeH="0" baseline="0" noProof="0" dirty="0" smtClean="0">
                <a:ln>
                  <a:noFill/>
                </a:ln>
                <a:solidFill>
                  <a:srgbClr val="FFFF00"/>
                </a:solidFill>
                <a:effectLst/>
                <a:uLnTx/>
                <a:uFillTx/>
                <a:latin typeface="Calibri"/>
                <a:cs typeface="+mn-cs"/>
              </a:rPr>
              <a:t> </a:t>
            </a:r>
            <a:r>
              <a:rPr kumimoji="0" lang="en-US" sz="1200" b="0" i="0" u="none" strike="noStrike" kern="0" cap="none" spc="0" normalizeH="0" baseline="0" noProof="0" dirty="0" err="1" smtClean="0">
                <a:ln>
                  <a:noFill/>
                </a:ln>
                <a:solidFill>
                  <a:srgbClr val="FFFF00"/>
                </a:solidFill>
                <a:effectLst/>
                <a:uLnTx/>
                <a:uFillTx/>
                <a:latin typeface="Calibri"/>
                <a:cs typeface="+mn-cs"/>
              </a:rPr>
              <a:t>Kesehatan</a:t>
            </a:r>
            <a:r>
              <a:rPr kumimoji="0" lang="en-US" sz="1200" b="0" i="0" u="none" strike="noStrike" kern="0" cap="none" spc="0" normalizeH="0" baseline="0" noProof="0" dirty="0" smtClean="0">
                <a:ln>
                  <a:noFill/>
                </a:ln>
                <a:solidFill>
                  <a:srgbClr val="FFFF00"/>
                </a:solidFill>
                <a:effectLst/>
                <a:uLnTx/>
                <a:uFillTx/>
                <a:latin typeface="Calibri"/>
                <a:cs typeface="+mn-cs"/>
              </a:rPr>
              <a:t> </a:t>
            </a:r>
            <a:r>
              <a:rPr kumimoji="0" lang="en-US" sz="1200" b="0" i="0" u="none" strike="noStrike" kern="0" cap="none" spc="0" normalizeH="0" baseline="0" noProof="0" dirty="0" err="1" smtClean="0">
                <a:ln>
                  <a:noFill/>
                </a:ln>
                <a:solidFill>
                  <a:srgbClr val="FFFF00"/>
                </a:solidFill>
                <a:effectLst/>
                <a:uLnTx/>
                <a:uFillTx/>
                <a:latin typeface="Calibri"/>
                <a:cs typeface="+mn-cs"/>
              </a:rPr>
              <a:t>Berbasis</a:t>
            </a:r>
            <a:r>
              <a:rPr kumimoji="0" lang="en-US" sz="1200" b="0" i="0" u="none" strike="noStrike" kern="0" cap="none" spc="0" normalizeH="0" baseline="0" noProof="0" dirty="0" smtClean="0">
                <a:ln>
                  <a:noFill/>
                </a:ln>
                <a:solidFill>
                  <a:srgbClr val="FFFF00"/>
                </a:solidFill>
                <a:effectLst/>
                <a:uLnTx/>
                <a:uFillTx/>
                <a:latin typeface="Calibri"/>
                <a:cs typeface="+mn-cs"/>
              </a:rPr>
              <a:t> </a:t>
            </a:r>
            <a:r>
              <a:rPr kumimoji="0" lang="en-US" sz="1200" b="0" i="0" u="none" strike="noStrike" kern="0" cap="none" spc="0" normalizeH="0" baseline="0" noProof="0" dirty="0" err="1" smtClean="0">
                <a:ln>
                  <a:noFill/>
                </a:ln>
                <a:solidFill>
                  <a:srgbClr val="FFFF00"/>
                </a:solidFill>
                <a:effectLst/>
                <a:uLnTx/>
                <a:uFillTx/>
                <a:latin typeface="Calibri"/>
                <a:cs typeface="+mn-cs"/>
              </a:rPr>
              <a:t>Upaya</a:t>
            </a:r>
            <a:r>
              <a:rPr kumimoji="0" lang="en-US" sz="1200" b="0" i="0" u="none" strike="noStrike" kern="0" cap="none" spc="0" normalizeH="0" baseline="0" noProof="0" dirty="0" smtClean="0">
                <a:ln>
                  <a:noFill/>
                </a:ln>
                <a:solidFill>
                  <a:srgbClr val="FFFF00"/>
                </a:solidFill>
                <a:effectLst/>
                <a:uLnTx/>
                <a:uFillTx/>
                <a:latin typeface="Calibri"/>
                <a:cs typeface="+mn-cs"/>
              </a:rPr>
              <a:t> </a:t>
            </a:r>
            <a:r>
              <a:rPr kumimoji="0" lang="en-US" sz="1200" b="0" i="0" u="none" strike="noStrike" kern="0" cap="none" spc="0" normalizeH="0" baseline="0" noProof="0" dirty="0" err="1" smtClean="0">
                <a:ln>
                  <a:noFill/>
                </a:ln>
                <a:solidFill>
                  <a:srgbClr val="FFFF00"/>
                </a:solidFill>
                <a:effectLst/>
                <a:uLnTx/>
                <a:uFillTx/>
                <a:latin typeface="Calibri"/>
                <a:cs typeface="+mn-cs"/>
              </a:rPr>
              <a:t>Kesehatan</a:t>
            </a:r>
            <a:r>
              <a:rPr kumimoji="0" lang="en-US" sz="1200" b="0" i="0" u="none" strike="noStrike" kern="0" cap="none" spc="0" normalizeH="0" baseline="0" noProof="0" dirty="0" smtClean="0">
                <a:ln>
                  <a:noFill/>
                </a:ln>
                <a:solidFill>
                  <a:srgbClr val="FFFF00"/>
                </a:solidFill>
                <a:effectLst/>
                <a:uLnTx/>
                <a:uFillTx/>
                <a:latin typeface="Calibri"/>
                <a:cs typeface="+mn-cs"/>
              </a:rPr>
              <a:t> </a:t>
            </a:r>
            <a:r>
              <a:rPr kumimoji="0" lang="en-US" sz="1200" b="0" i="0" u="none" strike="noStrike" kern="0" cap="none" spc="0" normalizeH="0" baseline="0" noProof="0" dirty="0" err="1" smtClean="0">
                <a:ln>
                  <a:noFill/>
                </a:ln>
                <a:solidFill>
                  <a:srgbClr val="FFFF00"/>
                </a:solidFill>
                <a:effectLst/>
                <a:uLnTx/>
                <a:uFillTx/>
                <a:latin typeface="Calibri"/>
                <a:cs typeface="+mn-cs"/>
              </a:rPr>
              <a:t>Dasar</a:t>
            </a:r>
            <a:r>
              <a:rPr kumimoji="0" lang="en-US" sz="1200" b="0" i="0" u="none" strike="noStrike" kern="0" cap="none" spc="0" normalizeH="0" baseline="0" noProof="0" dirty="0" smtClean="0">
                <a:ln>
                  <a:noFill/>
                </a:ln>
                <a:solidFill>
                  <a:srgbClr val="FFFF00"/>
                </a:solidFill>
                <a:effectLst/>
                <a:uLnTx/>
                <a:uFillTx/>
                <a:latin typeface="Calibri"/>
                <a:cs typeface="+mn-cs"/>
              </a:rPr>
              <a:t> </a:t>
            </a:r>
            <a:r>
              <a:rPr kumimoji="0" lang="en-US" sz="1200" b="0" i="0" u="none" strike="noStrike" kern="0" cap="none" spc="0" normalizeH="0" baseline="0" noProof="0" dirty="0" err="1" smtClean="0">
                <a:ln>
                  <a:noFill/>
                </a:ln>
                <a:solidFill>
                  <a:srgbClr val="FFFF00"/>
                </a:solidFill>
                <a:effectLst/>
                <a:uLnTx/>
                <a:uFillTx/>
                <a:latin typeface="Calibri"/>
                <a:cs typeface="+mn-cs"/>
              </a:rPr>
              <a:t>dalam</a:t>
            </a:r>
            <a:r>
              <a:rPr kumimoji="0" lang="en-US" sz="1200" b="0" i="0" u="none" strike="noStrike" kern="0" cap="none" spc="0" normalizeH="0" baseline="0" noProof="0" dirty="0" smtClean="0">
                <a:ln>
                  <a:noFill/>
                </a:ln>
                <a:solidFill>
                  <a:srgbClr val="FFFF00"/>
                </a:solidFill>
                <a:effectLst/>
                <a:uLnTx/>
                <a:uFillTx/>
                <a:latin typeface="Calibri"/>
                <a:cs typeface="+mn-cs"/>
              </a:rPr>
              <a:t> </a:t>
            </a:r>
            <a:r>
              <a:rPr kumimoji="0" lang="en-US" sz="1200" b="0" i="0" u="none" strike="noStrike" kern="0" cap="none" spc="0" normalizeH="0" baseline="0" noProof="0" dirty="0" err="1" smtClean="0">
                <a:ln>
                  <a:noFill/>
                </a:ln>
                <a:solidFill>
                  <a:srgbClr val="FFFF00"/>
                </a:solidFill>
                <a:effectLst/>
                <a:uLnTx/>
                <a:uFillTx/>
                <a:latin typeface="Calibri"/>
                <a:cs typeface="+mn-cs"/>
              </a:rPr>
              <a:t>Mendukung</a:t>
            </a:r>
            <a:r>
              <a:rPr kumimoji="0" lang="en-US" sz="1200" b="0" i="0" u="none" strike="noStrike" kern="0" cap="none" spc="0" normalizeH="0" baseline="0" noProof="0" dirty="0" smtClean="0">
                <a:ln>
                  <a:noFill/>
                </a:ln>
                <a:solidFill>
                  <a:srgbClr val="FFFF00"/>
                </a:solidFill>
                <a:effectLst/>
                <a:uLnTx/>
                <a:uFillTx/>
                <a:latin typeface="Calibri"/>
                <a:cs typeface="+mn-cs"/>
              </a:rPr>
              <a:t> Pembangunan </a:t>
            </a:r>
            <a:r>
              <a:rPr kumimoji="0" lang="en-US" sz="1200" b="0" i="0" u="none" strike="noStrike" kern="0" cap="none" spc="0" normalizeH="0" baseline="0" noProof="0" dirty="0" err="1" smtClean="0">
                <a:ln>
                  <a:noFill/>
                </a:ln>
                <a:solidFill>
                  <a:srgbClr val="FFFF00"/>
                </a:solidFill>
                <a:effectLst/>
                <a:uLnTx/>
                <a:uFillTx/>
                <a:latin typeface="Calibri"/>
                <a:cs typeface="+mn-cs"/>
              </a:rPr>
              <a:t>Makro</a:t>
            </a:r>
            <a:r>
              <a:rPr kumimoji="0" lang="en-US" sz="1200" b="0" i="0" u="none" strike="noStrike" kern="0" cap="none" spc="0" normalizeH="0" baseline="0" noProof="0" dirty="0" smtClean="0">
                <a:ln>
                  <a:noFill/>
                </a:ln>
                <a:solidFill>
                  <a:srgbClr val="FFFF00"/>
                </a:solidFill>
                <a:effectLst/>
                <a:uLnTx/>
                <a:uFillTx/>
                <a:latin typeface="Calibri"/>
                <a:cs typeface="+mn-cs"/>
              </a:rPr>
              <a:t> </a:t>
            </a:r>
            <a:r>
              <a:rPr kumimoji="0" lang="en-US" sz="1200" b="0" i="0" u="none" strike="noStrike" kern="0" cap="none" spc="0" normalizeH="0" baseline="0" noProof="0" dirty="0" err="1" smtClean="0">
                <a:ln>
                  <a:noFill/>
                </a:ln>
                <a:solidFill>
                  <a:srgbClr val="FFFF00"/>
                </a:solidFill>
                <a:effectLst/>
                <a:uLnTx/>
                <a:uFillTx/>
                <a:latin typeface="Calibri"/>
                <a:cs typeface="+mn-cs"/>
              </a:rPr>
              <a:t>Ekonomi</a:t>
            </a:r>
            <a:r>
              <a:rPr kumimoji="0" lang="en-US" sz="1200" b="0" i="0" u="none" strike="noStrike" kern="0" cap="none" spc="0" normalizeH="0" baseline="0" noProof="0" dirty="0" smtClean="0">
                <a:ln>
                  <a:noFill/>
                </a:ln>
                <a:solidFill>
                  <a:srgbClr val="FFFF00"/>
                </a:solidFill>
                <a:effectLst/>
                <a:uLnTx/>
                <a:uFillTx/>
                <a:latin typeface="Calibri"/>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FFFF00"/>
                </a:solidFill>
                <a:effectLst/>
                <a:uLnTx/>
                <a:uFillTx/>
                <a:latin typeface="Calibri"/>
                <a:cs typeface="+mn-cs"/>
              </a:rPr>
              <a:t>Tanggal</a:t>
            </a:r>
            <a:r>
              <a:rPr kumimoji="0" lang="en-US" sz="1200" b="0" i="0" u="none" strike="noStrike" kern="0" cap="none" spc="0" normalizeH="0" baseline="0" noProof="0" dirty="0" smtClean="0">
                <a:ln>
                  <a:noFill/>
                </a:ln>
                <a:solidFill>
                  <a:srgbClr val="FFFF00"/>
                </a:solidFill>
                <a:effectLst/>
                <a:uLnTx/>
                <a:uFillTx/>
                <a:latin typeface="Calibri"/>
                <a:cs typeface="+mn-cs"/>
              </a:rPr>
              <a:t> 20 September 2016</a:t>
            </a:r>
            <a:endParaRPr kumimoji="0" lang="id-ID" sz="1200" b="0" i="0" u="none" strike="noStrike" kern="0" cap="none" spc="0" normalizeH="0" baseline="0" noProof="0" dirty="0">
              <a:ln>
                <a:noFill/>
              </a:ln>
              <a:solidFill>
                <a:srgbClr val="FFFF00"/>
              </a:solidFill>
              <a:effectLst/>
              <a:uLnTx/>
              <a:uFillTx/>
              <a:latin typeface="Calibri"/>
              <a:cs typeface="+mn-cs"/>
            </a:endParaRPr>
          </a:p>
        </p:txBody>
      </p:sp>
    </p:spTree>
    <p:extLst>
      <p:ext uri="{BB962C8B-B14F-4D97-AF65-F5344CB8AC3E}">
        <p14:creationId xmlns:p14="http://schemas.microsoft.com/office/powerpoint/2010/main" xmlns="" val="2781451791"/>
      </p:ext>
    </p:extLst>
  </p:cSld>
  <p:clrMapOvr>
    <a:masterClrMapping/>
  </p:clrMapOvr>
  <p:transition spd="med">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539552" y="1096963"/>
            <a:ext cx="8136904" cy="5361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457200" indent="-457200">
              <a:defRPr>
                <a:solidFill>
                  <a:schemeClr val="tx1"/>
                </a:solidFill>
                <a:latin typeface="Arial" charset="0"/>
                <a:ea typeface="ＭＳ Ｐゴシック" charset="0"/>
              </a:defRPr>
            </a:lvl1pPr>
            <a:lvl2pPr marL="914400" indent="-457200">
              <a:defRPr>
                <a:solidFill>
                  <a:schemeClr val="tx1"/>
                </a:solidFill>
                <a:latin typeface="Arial" charset="0"/>
                <a:ea typeface="ＭＳ Ｐゴシック" charset="0"/>
              </a:defRPr>
            </a:lvl2pPr>
            <a:lvl3pPr marL="1371600" indent="-457200">
              <a:defRPr>
                <a:solidFill>
                  <a:schemeClr val="tx1"/>
                </a:solidFill>
                <a:latin typeface="Arial" charset="0"/>
                <a:ea typeface="ＭＳ Ｐゴシック" charset="0"/>
              </a:defRPr>
            </a:lvl3pPr>
            <a:lvl4pPr marL="1828800" indent="-457200">
              <a:defRPr>
                <a:solidFill>
                  <a:schemeClr val="tx1"/>
                </a:solidFill>
                <a:latin typeface="Arial" charset="0"/>
                <a:ea typeface="ＭＳ Ｐゴシック" charset="0"/>
              </a:defRPr>
            </a:lvl4pPr>
            <a:lvl5pPr marL="2286000" indent="-457200">
              <a:defRPr>
                <a:solidFill>
                  <a:schemeClr val="tx1"/>
                </a:solidFill>
                <a:latin typeface="Arial" charset="0"/>
                <a:ea typeface="ＭＳ Ｐゴシック" charset="0"/>
              </a:defRPr>
            </a:lvl5pPr>
            <a:lvl6pPr marL="2743200" indent="-457200" fontAlgn="base">
              <a:spcBef>
                <a:spcPct val="0"/>
              </a:spcBef>
              <a:spcAft>
                <a:spcPct val="0"/>
              </a:spcAft>
              <a:defRPr>
                <a:solidFill>
                  <a:schemeClr val="tx1"/>
                </a:solidFill>
                <a:latin typeface="Arial" charset="0"/>
                <a:ea typeface="ＭＳ Ｐゴシック" charset="0"/>
              </a:defRPr>
            </a:lvl6pPr>
            <a:lvl7pPr marL="3200400" indent="-457200" fontAlgn="base">
              <a:spcBef>
                <a:spcPct val="0"/>
              </a:spcBef>
              <a:spcAft>
                <a:spcPct val="0"/>
              </a:spcAft>
              <a:defRPr>
                <a:solidFill>
                  <a:schemeClr val="tx1"/>
                </a:solidFill>
                <a:latin typeface="Arial" charset="0"/>
                <a:ea typeface="ＭＳ Ｐゴシック" charset="0"/>
              </a:defRPr>
            </a:lvl7pPr>
            <a:lvl8pPr marL="3657600" indent="-457200" fontAlgn="base">
              <a:spcBef>
                <a:spcPct val="0"/>
              </a:spcBef>
              <a:spcAft>
                <a:spcPct val="0"/>
              </a:spcAft>
              <a:defRPr>
                <a:solidFill>
                  <a:schemeClr val="tx1"/>
                </a:solidFill>
                <a:latin typeface="Arial" charset="0"/>
                <a:ea typeface="ＭＳ Ｐゴシック" charset="0"/>
              </a:defRPr>
            </a:lvl8pPr>
            <a:lvl9pPr marL="4114800" indent="-457200" fontAlgn="base">
              <a:spcBef>
                <a:spcPct val="0"/>
              </a:spcBef>
              <a:spcAft>
                <a:spcPct val="0"/>
              </a:spcAft>
              <a:defRPr>
                <a:solidFill>
                  <a:schemeClr val="tx1"/>
                </a:solidFill>
                <a:latin typeface="Arial" charset="0"/>
                <a:ea typeface="ＭＳ Ｐゴシック" charset="0"/>
              </a:defRPr>
            </a:lvl9pPr>
          </a:lstStyle>
          <a:p>
            <a:pPr>
              <a:lnSpc>
                <a:spcPct val="90000"/>
              </a:lnSpc>
              <a:defRPr/>
            </a:pPr>
            <a:r>
              <a:rPr lang="en-US" sz="2400" b="1" dirty="0" smtClean="0">
                <a:solidFill>
                  <a:srgbClr val="FFFFFF"/>
                </a:solidFill>
                <a:effectLst>
                  <a:outerShdw blurRad="38100" dist="38100" dir="2700000" algn="tl">
                    <a:srgbClr val="000000"/>
                  </a:outerShdw>
                </a:effectLst>
                <a:latin typeface="Tahoma" charset="0"/>
                <a:cs typeface="ＭＳ Ｐゴシック" charset="0"/>
              </a:rPr>
              <a:t>DEFINISI  SISTEM:</a:t>
            </a:r>
          </a:p>
          <a:p>
            <a:pPr>
              <a:lnSpc>
                <a:spcPct val="90000"/>
              </a:lnSpc>
              <a:defRPr/>
            </a:pPr>
            <a:endParaRPr lang="en-US" sz="2400" b="1" dirty="0" smtClean="0">
              <a:solidFill>
                <a:srgbClr val="FFFFFF"/>
              </a:solidFill>
              <a:effectLst>
                <a:outerShdw blurRad="38100" dist="38100" dir="2700000" algn="tl">
                  <a:srgbClr val="000000"/>
                </a:outerShdw>
              </a:effectLst>
              <a:latin typeface="Tahoma" charset="0"/>
              <a:cs typeface="ＭＳ Ｐゴシック" charset="0"/>
            </a:endParaRPr>
          </a:p>
          <a:p>
            <a:pPr>
              <a:lnSpc>
                <a:spcPct val="90000"/>
              </a:lnSpc>
              <a:buFontTx/>
              <a:buAutoNum type="arabicPeriod"/>
              <a:defRPr/>
            </a:pPr>
            <a:r>
              <a:rPr lang="en-US" sz="2400" b="1" dirty="0" err="1" smtClean="0">
                <a:solidFill>
                  <a:srgbClr val="FFFFFF"/>
                </a:solidFill>
                <a:latin typeface="Arial Narrow" charset="0"/>
                <a:cs typeface="ＭＳ Ｐゴシック" charset="0"/>
              </a:rPr>
              <a:t>Suatu</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Sistem</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adalah</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suatu</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kebulatan</a:t>
            </a:r>
            <a:r>
              <a:rPr lang="en-US" sz="2400" b="1" dirty="0" smtClean="0">
                <a:solidFill>
                  <a:srgbClr val="FFFFFF"/>
                </a:solidFill>
                <a:latin typeface="Arial Narrow" charset="0"/>
                <a:cs typeface="ＭＳ Ｐゴシック" charset="0"/>
              </a:rPr>
              <a:t> / </a:t>
            </a:r>
            <a:r>
              <a:rPr lang="en-US" sz="2400" b="1" dirty="0" err="1" smtClean="0">
                <a:solidFill>
                  <a:srgbClr val="FFFFFF"/>
                </a:solidFill>
                <a:latin typeface="Arial Narrow" charset="0"/>
                <a:cs typeface="ＭＳ Ｐゴシック" charset="0"/>
              </a:rPr>
              <a:t>keseluruhan</a:t>
            </a:r>
            <a:endParaRPr lang="en-US" sz="2400" b="1" dirty="0" smtClean="0">
              <a:solidFill>
                <a:srgbClr val="FFFFFF"/>
              </a:solidFill>
              <a:latin typeface="Arial Narrow" charset="0"/>
              <a:cs typeface="ＭＳ Ｐゴシック" charset="0"/>
            </a:endParaRPr>
          </a:p>
          <a:p>
            <a:pPr>
              <a:lnSpc>
                <a:spcPct val="90000"/>
              </a:lnSpc>
              <a:defRPr/>
            </a:pPr>
            <a:r>
              <a:rPr lang="en-US" sz="2400" b="1" dirty="0" smtClean="0">
                <a:solidFill>
                  <a:srgbClr val="FFFFFF"/>
                </a:solidFill>
                <a:latin typeface="Arial Narrow" charset="0"/>
                <a:cs typeface="ＭＳ Ｐゴシック" charset="0"/>
              </a:rPr>
              <a:t>	yang  </a:t>
            </a:r>
            <a:r>
              <a:rPr lang="en-US" sz="2400" b="1" dirty="0" err="1" smtClean="0">
                <a:solidFill>
                  <a:srgbClr val="FFFFFF"/>
                </a:solidFill>
                <a:latin typeface="Arial Narrow" charset="0"/>
                <a:cs typeface="ＭＳ Ｐゴシック" charset="0"/>
              </a:rPr>
              <a:t>kompleks</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dan</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terorganisir</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suatu</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himpunan</a:t>
            </a:r>
            <a:endParaRPr lang="en-US" sz="2400" b="1" dirty="0" smtClean="0">
              <a:solidFill>
                <a:srgbClr val="FFFFFF"/>
              </a:solidFill>
              <a:latin typeface="Arial Narrow" charset="0"/>
              <a:cs typeface="ＭＳ Ｐゴシック" charset="0"/>
            </a:endParaRPr>
          </a:p>
          <a:p>
            <a:pPr>
              <a:lnSpc>
                <a:spcPct val="90000"/>
              </a:lnSpc>
              <a:defRPr/>
            </a:pP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atau</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perpaduan</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hal-hal</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atau</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bagian-bagian</a:t>
            </a:r>
            <a:r>
              <a:rPr lang="en-US" sz="2400" b="1" dirty="0" smtClean="0">
                <a:solidFill>
                  <a:srgbClr val="FFFFFF"/>
                </a:solidFill>
                <a:latin typeface="Arial Narrow" charset="0"/>
                <a:cs typeface="ＭＳ Ｐゴシック" charset="0"/>
              </a:rPr>
              <a:t>  yang</a:t>
            </a:r>
          </a:p>
          <a:p>
            <a:pPr>
              <a:lnSpc>
                <a:spcPct val="90000"/>
              </a:lnSpc>
              <a:defRPr/>
            </a:pP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membentuk</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suatu</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kebulatan</a:t>
            </a:r>
            <a:r>
              <a:rPr lang="en-US" sz="2400" b="1" dirty="0" smtClean="0">
                <a:solidFill>
                  <a:srgbClr val="FFFFFF"/>
                </a:solidFill>
                <a:latin typeface="Arial Narrow" charset="0"/>
                <a:cs typeface="ＭＳ Ｐゴシック" charset="0"/>
              </a:rPr>
              <a:t> / </a:t>
            </a:r>
            <a:r>
              <a:rPr lang="en-US" sz="2400" b="1" dirty="0" err="1" smtClean="0">
                <a:solidFill>
                  <a:srgbClr val="FFFFFF"/>
                </a:solidFill>
                <a:latin typeface="Arial Narrow" charset="0"/>
                <a:cs typeface="ＭＳ Ｐゴシック" charset="0"/>
              </a:rPr>
              <a:t>keseluruhan</a:t>
            </a:r>
            <a:r>
              <a:rPr lang="en-US" sz="2400" b="1" dirty="0" smtClean="0">
                <a:solidFill>
                  <a:srgbClr val="FFFFFF"/>
                </a:solidFill>
                <a:latin typeface="Arial Narrow" charset="0"/>
                <a:cs typeface="ＭＳ Ｐゴシック" charset="0"/>
              </a:rPr>
              <a:t>  yang  </a:t>
            </a:r>
          </a:p>
          <a:p>
            <a:pPr>
              <a:lnSpc>
                <a:spcPct val="90000"/>
              </a:lnSpc>
              <a:defRPr/>
            </a:pP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kompleks</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atau</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utuh</a:t>
            </a:r>
            <a:r>
              <a:rPr lang="en-US" sz="2400" b="1" dirty="0" smtClean="0">
                <a:solidFill>
                  <a:srgbClr val="FFFFFF"/>
                </a:solidFill>
                <a:latin typeface="Arial Narrow" charset="0"/>
                <a:cs typeface="ＭＳ Ｐゴシック" charset="0"/>
              </a:rPr>
              <a:t>  </a:t>
            </a:r>
          </a:p>
          <a:p>
            <a:pPr>
              <a:lnSpc>
                <a:spcPct val="90000"/>
              </a:lnSpc>
              <a:defRPr/>
            </a:pPr>
            <a:r>
              <a:rPr lang="en-US" sz="2400" b="1" dirty="0" smtClean="0">
                <a:solidFill>
                  <a:srgbClr val="003399"/>
                </a:solidFill>
                <a:latin typeface="Arial Narrow" charset="0"/>
                <a:cs typeface="ＭＳ Ｐゴシック" charset="0"/>
              </a:rPr>
              <a:t>	</a:t>
            </a:r>
            <a:r>
              <a:rPr lang="en-US" sz="2000" b="1" i="1" dirty="0" smtClean="0">
                <a:solidFill>
                  <a:srgbClr val="99FF33"/>
                </a:solidFill>
                <a:latin typeface="Arial Narrow" charset="0"/>
                <a:cs typeface="ＭＳ Ｐゴシック" charset="0"/>
              </a:rPr>
              <a:t>( Johnson, </a:t>
            </a:r>
            <a:r>
              <a:rPr lang="en-US" sz="2000" b="1" i="1" dirty="0" err="1" smtClean="0">
                <a:solidFill>
                  <a:srgbClr val="99FF33"/>
                </a:solidFill>
                <a:latin typeface="Arial Narrow" charset="0"/>
                <a:cs typeface="ＭＳ Ｐゴシック" charset="0"/>
              </a:rPr>
              <a:t>Katzs</a:t>
            </a:r>
            <a:r>
              <a:rPr lang="en-US" sz="2000" b="1" i="1" dirty="0" smtClean="0">
                <a:solidFill>
                  <a:srgbClr val="99FF33"/>
                </a:solidFill>
                <a:latin typeface="Arial Narrow" charset="0"/>
                <a:cs typeface="ＭＳ Ｐゴシック" charset="0"/>
              </a:rPr>
              <a:t>  </a:t>
            </a:r>
            <a:r>
              <a:rPr lang="en-US" sz="2000" b="1" i="1" dirty="0" err="1" smtClean="0">
                <a:solidFill>
                  <a:srgbClr val="99FF33"/>
                </a:solidFill>
                <a:latin typeface="Arial Narrow" charset="0"/>
                <a:cs typeface="ＭＳ Ｐゴシック" charset="0"/>
              </a:rPr>
              <a:t>dan</a:t>
            </a:r>
            <a:r>
              <a:rPr lang="en-US" sz="2000" b="1" i="1" dirty="0" smtClean="0">
                <a:solidFill>
                  <a:srgbClr val="99FF33"/>
                </a:solidFill>
                <a:latin typeface="Arial Narrow" charset="0"/>
                <a:cs typeface="ＭＳ Ｐゴシック" charset="0"/>
              </a:rPr>
              <a:t>  </a:t>
            </a:r>
            <a:r>
              <a:rPr lang="en-US" sz="2000" b="1" i="1" dirty="0" err="1" smtClean="0">
                <a:solidFill>
                  <a:srgbClr val="99FF33"/>
                </a:solidFill>
                <a:latin typeface="Arial Narrow" charset="0"/>
                <a:cs typeface="ＭＳ Ｐゴシック" charset="0"/>
              </a:rPr>
              <a:t>Rosenzweig</a:t>
            </a:r>
            <a:r>
              <a:rPr lang="en-US" sz="2000" b="1" i="1" dirty="0" smtClean="0">
                <a:solidFill>
                  <a:srgbClr val="99FF33"/>
                </a:solidFill>
                <a:latin typeface="Arial Narrow" charset="0"/>
                <a:cs typeface="ＭＳ Ｐゴシック" charset="0"/>
              </a:rPr>
              <a:t>,  1980:4 )  </a:t>
            </a:r>
          </a:p>
          <a:p>
            <a:pPr>
              <a:lnSpc>
                <a:spcPct val="90000"/>
              </a:lnSpc>
              <a:defRPr/>
            </a:pPr>
            <a:endParaRPr lang="en-US" sz="2000" b="1" i="1" dirty="0" smtClean="0">
              <a:solidFill>
                <a:srgbClr val="99FF33"/>
              </a:solidFill>
              <a:latin typeface="Arial Narrow" charset="0"/>
              <a:cs typeface="ＭＳ Ｐゴシック" charset="0"/>
            </a:endParaRPr>
          </a:p>
          <a:p>
            <a:pPr>
              <a:lnSpc>
                <a:spcPct val="90000"/>
              </a:lnSpc>
              <a:buFontTx/>
              <a:buAutoNum type="arabicPeriod" startAt="2"/>
              <a:defRPr/>
            </a:pPr>
            <a:r>
              <a:rPr lang="en-US" sz="2400" b="1" dirty="0" err="1" smtClean="0">
                <a:solidFill>
                  <a:srgbClr val="FFFFFF"/>
                </a:solidFill>
                <a:latin typeface="Arial Narrow" charset="0"/>
                <a:cs typeface="ＭＳ Ｐゴシック" charset="0"/>
              </a:rPr>
              <a:t>Sistem</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merupakan</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suatu</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susunan</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elemen</a:t>
            </a:r>
            <a:r>
              <a:rPr lang="en-US" sz="2400" b="1" dirty="0" smtClean="0">
                <a:solidFill>
                  <a:srgbClr val="FFFFFF"/>
                </a:solidFill>
                <a:latin typeface="Arial Narrow" charset="0"/>
                <a:cs typeface="ＭＳ Ｐゴシック" charset="0"/>
              </a:rPr>
              <a:t>  yang</a:t>
            </a:r>
          </a:p>
          <a:p>
            <a:pPr>
              <a:lnSpc>
                <a:spcPct val="90000"/>
              </a:lnSpc>
              <a:defRPr/>
            </a:pP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membentuk</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suatu</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kegiatan</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atau</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suatu</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prosedur</a:t>
            </a:r>
            <a:r>
              <a:rPr lang="en-US" sz="2400" b="1" dirty="0" smtClean="0">
                <a:solidFill>
                  <a:srgbClr val="FFFFFF"/>
                </a:solidFill>
                <a:latin typeface="Arial Narrow" charset="0"/>
                <a:cs typeface="ＭＳ Ｐゴシック" charset="0"/>
              </a:rPr>
              <a:t> /</a:t>
            </a:r>
          </a:p>
          <a:p>
            <a:pPr>
              <a:lnSpc>
                <a:spcPct val="90000"/>
              </a:lnSpc>
              <a:defRPr/>
            </a:pP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skema</a:t>
            </a:r>
            <a:r>
              <a:rPr lang="en-US" sz="2400" b="1" dirty="0" smtClean="0">
                <a:solidFill>
                  <a:srgbClr val="FFFFFF"/>
                </a:solidFill>
                <a:latin typeface="Arial Narrow" charset="0"/>
                <a:cs typeface="ＭＳ Ｐゴシック" charset="0"/>
              </a:rPr>
              <a:t>  yang  </a:t>
            </a:r>
            <a:r>
              <a:rPr lang="en-US" sz="2400" b="1" dirty="0" err="1" smtClean="0">
                <a:solidFill>
                  <a:srgbClr val="FFFFFF"/>
                </a:solidFill>
                <a:latin typeface="Arial Narrow" charset="0"/>
                <a:cs typeface="ＭＳ Ｐゴシック" charset="0"/>
              </a:rPr>
              <a:t>berorientasi</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ke</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arah</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tujuan</a:t>
            </a:r>
            <a:r>
              <a:rPr lang="en-US" sz="2400" b="1" dirty="0" smtClean="0">
                <a:solidFill>
                  <a:srgbClr val="FFFFFF"/>
                </a:solidFill>
                <a:latin typeface="Arial Narrow" charset="0"/>
                <a:cs typeface="ＭＳ Ｐゴシック" charset="0"/>
              </a:rPr>
              <a:t>  yang  </a:t>
            </a:r>
            <a:r>
              <a:rPr lang="en-US" sz="2400" b="1" dirty="0" err="1" smtClean="0">
                <a:solidFill>
                  <a:srgbClr val="FFFFFF"/>
                </a:solidFill>
                <a:latin typeface="Arial Narrow" charset="0"/>
                <a:cs typeface="ＭＳ Ｐゴシック" charset="0"/>
              </a:rPr>
              <a:t>sama</a:t>
            </a:r>
            <a:endParaRPr lang="en-US" sz="2400" b="1" dirty="0" smtClean="0">
              <a:solidFill>
                <a:srgbClr val="FFFFFF"/>
              </a:solidFill>
              <a:latin typeface="Arial Narrow" charset="0"/>
              <a:cs typeface="ＭＳ Ｐゴシック" charset="0"/>
            </a:endParaRPr>
          </a:p>
          <a:p>
            <a:pPr>
              <a:lnSpc>
                <a:spcPct val="90000"/>
              </a:lnSpc>
              <a:defRPr/>
            </a:pP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dengan</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melalui</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pengoperasian</a:t>
            </a:r>
            <a:r>
              <a:rPr lang="en-US" sz="2400" b="1" dirty="0" smtClean="0">
                <a:solidFill>
                  <a:srgbClr val="FFFFFF"/>
                </a:solidFill>
                <a:latin typeface="Arial Narrow" charset="0"/>
                <a:cs typeface="ＭＳ Ｐゴシック" charset="0"/>
              </a:rPr>
              <a:t>  data / </a:t>
            </a:r>
            <a:r>
              <a:rPr lang="en-US" sz="2400" b="1" dirty="0" err="1" smtClean="0">
                <a:solidFill>
                  <a:srgbClr val="FFFFFF"/>
                </a:solidFill>
                <a:latin typeface="Arial Narrow" charset="0"/>
                <a:cs typeface="ＭＳ Ｐゴシック" charset="0"/>
              </a:rPr>
              <a:t>energi</a:t>
            </a:r>
            <a:r>
              <a:rPr lang="en-US" sz="2400" b="1" dirty="0" smtClean="0">
                <a:solidFill>
                  <a:srgbClr val="FFFFFF"/>
                </a:solidFill>
                <a:latin typeface="Arial Narrow" charset="0"/>
                <a:cs typeface="ＭＳ Ｐゴシック" charset="0"/>
              </a:rPr>
              <a:t> / </a:t>
            </a:r>
            <a:r>
              <a:rPr lang="en-US" sz="2400" b="1" dirty="0" err="1" smtClean="0">
                <a:solidFill>
                  <a:srgbClr val="FFFFFF"/>
                </a:solidFill>
                <a:latin typeface="Arial Narrow" charset="0"/>
                <a:cs typeface="ＭＳ Ｐゴシック" charset="0"/>
              </a:rPr>
              <a:t>materi</a:t>
            </a:r>
            <a:r>
              <a:rPr lang="en-US" sz="2400" b="1" dirty="0" smtClean="0">
                <a:solidFill>
                  <a:srgbClr val="FFFFFF"/>
                </a:solidFill>
                <a:latin typeface="Arial Narrow" charset="0"/>
                <a:cs typeface="ＭＳ Ｐゴシック" charset="0"/>
              </a:rPr>
              <a:t>  </a:t>
            </a:r>
          </a:p>
          <a:p>
            <a:pPr>
              <a:lnSpc>
                <a:spcPct val="90000"/>
              </a:lnSpc>
              <a:defRPr/>
            </a:pP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dalam</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sewaktu-waktu</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untuk</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memperoleh</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suatu</a:t>
            </a:r>
            <a:r>
              <a:rPr lang="en-US" sz="2400" b="1" dirty="0" smtClean="0">
                <a:solidFill>
                  <a:srgbClr val="FFFFFF"/>
                </a:solidFill>
                <a:latin typeface="Arial Narrow" charset="0"/>
                <a:cs typeface="ＭＳ Ｐゴシック" charset="0"/>
              </a:rPr>
              <a:t>  </a:t>
            </a:r>
          </a:p>
          <a:p>
            <a:pPr>
              <a:lnSpc>
                <a:spcPct val="90000"/>
              </a:lnSpc>
              <a:defRPr/>
            </a:pP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informasi</a:t>
            </a:r>
            <a:r>
              <a:rPr lang="en-US" sz="2400" b="1" dirty="0" smtClean="0">
                <a:solidFill>
                  <a:srgbClr val="FFFFFF"/>
                </a:solidFill>
                <a:latin typeface="Arial Narrow" charset="0"/>
                <a:cs typeface="ＭＳ Ｐゴシック" charset="0"/>
              </a:rPr>
              <a:t> / </a:t>
            </a:r>
            <a:r>
              <a:rPr lang="en-US" sz="2400" b="1" dirty="0" err="1" smtClean="0">
                <a:solidFill>
                  <a:srgbClr val="FFFFFF"/>
                </a:solidFill>
                <a:latin typeface="Arial Narrow" charset="0"/>
                <a:cs typeface="ＭＳ Ｐゴシック" charset="0"/>
              </a:rPr>
              <a:t>energi</a:t>
            </a:r>
            <a:r>
              <a:rPr lang="en-US" sz="2400" b="1" dirty="0" smtClean="0">
                <a:solidFill>
                  <a:srgbClr val="FFFFFF"/>
                </a:solidFill>
                <a:latin typeface="Arial Narrow" charset="0"/>
                <a:cs typeface="ＭＳ Ｐゴシック" charset="0"/>
              </a:rPr>
              <a:t> / </a:t>
            </a:r>
            <a:r>
              <a:rPr lang="en-US" sz="2400" b="1" dirty="0" err="1" smtClean="0">
                <a:solidFill>
                  <a:srgbClr val="FFFFFF"/>
                </a:solidFill>
                <a:latin typeface="Arial Narrow" charset="0"/>
                <a:cs typeface="ＭＳ Ｐゴシック" charset="0"/>
              </a:rPr>
              <a:t>materi</a:t>
            </a:r>
            <a:endParaRPr lang="en-US" sz="2400" b="1" dirty="0" smtClean="0">
              <a:solidFill>
                <a:srgbClr val="FFFFFF"/>
              </a:solidFill>
              <a:latin typeface="Arial Narrow" charset="0"/>
              <a:cs typeface="ＭＳ Ｐゴシック" charset="0"/>
            </a:endParaRPr>
          </a:p>
          <a:p>
            <a:pPr>
              <a:lnSpc>
                <a:spcPct val="90000"/>
              </a:lnSpc>
              <a:defRPr/>
            </a:pPr>
            <a:r>
              <a:rPr lang="en-US" sz="2400" b="1" dirty="0" smtClean="0">
                <a:solidFill>
                  <a:srgbClr val="003399"/>
                </a:solidFill>
                <a:latin typeface="Arial Narrow" charset="0"/>
                <a:cs typeface="ＭＳ Ｐゴシック" charset="0"/>
              </a:rPr>
              <a:t>	</a:t>
            </a:r>
            <a:r>
              <a:rPr lang="en-US" sz="2000" b="1" i="1" dirty="0" smtClean="0">
                <a:solidFill>
                  <a:srgbClr val="99FF33"/>
                </a:solidFill>
                <a:latin typeface="Arial Narrow" charset="0"/>
                <a:cs typeface="ＭＳ Ｐゴシック" charset="0"/>
              </a:rPr>
              <a:t>( </a:t>
            </a:r>
            <a:r>
              <a:rPr lang="en-US" sz="2000" b="1" i="1" dirty="0" err="1" smtClean="0">
                <a:solidFill>
                  <a:srgbClr val="99FF33"/>
                </a:solidFill>
                <a:latin typeface="Arial Narrow" charset="0"/>
                <a:cs typeface="ＭＳ Ｐゴシック" charset="0"/>
              </a:rPr>
              <a:t>Murdick</a:t>
            </a:r>
            <a:r>
              <a:rPr lang="en-US" sz="2000" b="1" i="1" dirty="0" smtClean="0">
                <a:solidFill>
                  <a:srgbClr val="99FF33"/>
                </a:solidFill>
                <a:latin typeface="Arial Narrow" charset="0"/>
                <a:cs typeface="ＭＳ Ｐゴシック" charset="0"/>
              </a:rPr>
              <a:t>  </a:t>
            </a:r>
            <a:r>
              <a:rPr lang="en-US" sz="2000" b="1" i="1" dirty="0" err="1" smtClean="0">
                <a:solidFill>
                  <a:srgbClr val="99FF33"/>
                </a:solidFill>
                <a:latin typeface="Arial Narrow" charset="0"/>
                <a:cs typeface="ＭＳ Ｐゴシック" charset="0"/>
              </a:rPr>
              <a:t>dan</a:t>
            </a:r>
            <a:r>
              <a:rPr lang="en-US" sz="2000" b="1" i="1" dirty="0" smtClean="0">
                <a:solidFill>
                  <a:srgbClr val="99FF33"/>
                </a:solidFill>
                <a:latin typeface="Arial Narrow" charset="0"/>
                <a:cs typeface="ＭＳ Ｐゴシック" charset="0"/>
              </a:rPr>
              <a:t>  Ross, 1982:9 )  </a:t>
            </a:r>
            <a:endParaRPr lang="en-GB" sz="2400" dirty="0" smtClean="0">
              <a:solidFill>
                <a:srgbClr val="003399"/>
              </a:solidFill>
              <a:latin typeface="Times New Roman" charset="0"/>
              <a:cs typeface="ＭＳ Ｐゴシック" charset="0"/>
            </a:endParaRPr>
          </a:p>
        </p:txBody>
      </p:sp>
      <p:sp>
        <p:nvSpPr>
          <p:cNvPr id="10242" name="WordArt 3"/>
          <p:cNvSpPr>
            <a:spLocks noChangeArrowheads="1" noChangeShapeType="1" noTextEdit="1"/>
          </p:cNvSpPr>
          <p:nvPr/>
        </p:nvSpPr>
        <p:spPr bwMode="auto">
          <a:xfrm>
            <a:off x="2514600" y="228600"/>
            <a:ext cx="3924300" cy="5715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eaLnBrk="0" hangingPunct="0"/>
            <a:r>
              <a:rPr lang="en-US" sz="3600" kern="10" smtClean="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latin typeface="Impact"/>
                <a:ea typeface="Impact"/>
                <a:cs typeface="Impact"/>
              </a:rPr>
              <a:t>TEORI  SISTEM</a:t>
            </a:r>
          </a:p>
        </p:txBody>
      </p:sp>
    </p:spTree>
    <p:extLst>
      <p:ext uri="{BB962C8B-B14F-4D97-AF65-F5344CB8AC3E}">
        <p14:creationId xmlns:p14="http://schemas.microsoft.com/office/powerpoint/2010/main" xmlns="" val="3617553385"/>
      </p:ext>
    </p:extLst>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p:cNvSpPr txBox="1">
            <a:spLocks noChangeArrowheads="1"/>
          </p:cNvSpPr>
          <p:nvPr/>
        </p:nvSpPr>
        <p:spPr bwMode="auto">
          <a:xfrm>
            <a:off x="241404" y="332656"/>
            <a:ext cx="8651076"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b="1" dirty="0" smtClean="0">
                <a:solidFill>
                  <a:srgbClr val="FFFF00"/>
                </a:solidFill>
                <a:effectLst>
                  <a:outerShdw blurRad="38100" dist="38100" dir="2700000" algn="tl">
                    <a:srgbClr val="000000"/>
                  </a:outerShdw>
                </a:effectLst>
                <a:latin typeface="Arial Rounded MT Bold" charset="0"/>
                <a:ea typeface="ＭＳ Ｐゴシック" charset="0"/>
                <a:cs typeface="ＭＳ Ｐゴシック" charset="0"/>
              </a:rPr>
              <a:t>BEBERAPA KARAKTERISTIK  </a:t>
            </a:r>
            <a:r>
              <a:rPr lang="en-US" sz="3600" b="1" dirty="0">
                <a:solidFill>
                  <a:srgbClr val="FFFF00"/>
                </a:solidFill>
                <a:effectLst>
                  <a:outerShdw blurRad="38100" dist="38100" dir="2700000" algn="tl">
                    <a:srgbClr val="000000"/>
                  </a:outerShdw>
                </a:effectLst>
                <a:latin typeface="Arial Rounded MT Bold" charset="0"/>
                <a:ea typeface="ＭＳ Ｐゴシック" charset="0"/>
                <a:cs typeface="ＭＳ Ｐゴシック" charset="0"/>
              </a:rPr>
              <a:t>SISTEM</a:t>
            </a:r>
            <a:endParaRPr lang="en-GB" sz="3600" b="1" dirty="0">
              <a:solidFill>
                <a:srgbClr val="FFFF00"/>
              </a:solidFill>
              <a:effectLst>
                <a:outerShdw blurRad="38100" dist="38100" dir="2700000" algn="tl">
                  <a:srgbClr val="000000"/>
                </a:outerShdw>
              </a:effectLst>
              <a:latin typeface="Arial Rounded MT Bold" charset="0"/>
              <a:ea typeface="ＭＳ Ｐゴシック" charset="0"/>
              <a:cs typeface="ＭＳ Ｐゴシック" charset="0"/>
            </a:endParaRPr>
          </a:p>
        </p:txBody>
      </p:sp>
      <p:sp>
        <p:nvSpPr>
          <p:cNvPr id="251907" name="Text Box 3"/>
          <p:cNvSpPr txBox="1">
            <a:spLocks noChangeArrowheads="1"/>
          </p:cNvSpPr>
          <p:nvPr/>
        </p:nvSpPr>
        <p:spPr bwMode="auto">
          <a:xfrm>
            <a:off x="323528" y="1196752"/>
            <a:ext cx="8459167" cy="548457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457200" indent="-457200">
              <a:defRPr>
                <a:solidFill>
                  <a:schemeClr val="tx1"/>
                </a:solidFill>
                <a:latin typeface="Arial" charset="0"/>
                <a:ea typeface="ＭＳ Ｐゴシック" charset="0"/>
              </a:defRPr>
            </a:lvl1pPr>
            <a:lvl2pPr marL="914400" indent="-457200">
              <a:defRPr>
                <a:solidFill>
                  <a:schemeClr val="tx1"/>
                </a:solidFill>
                <a:latin typeface="Arial" charset="0"/>
                <a:ea typeface="ＭＳ Ｐゴシック" charset="0"/>
              </a:defRPr>
            </a:lvl2pPr>
            <a:lvl3pPr marL="1371600" indent="-457200">
              <a:defRPr>
                <a:solidFill>
                  <a:schemeClr val="tx1"/>
                </a:solidFill>
                <a:latin typeface="Arial" charset="0"/>
                <a:ea typeface="ＭＳ Ｐゴシック" charset="0"/>
              </a:defRPr>
            </a:lvl3pPr>
            <a:lvl4pPr marL="1828800" indent="-457200">
              <a:defRPr>
                <a:solidFill>
                  <a:schemeClr val="tx1"/>
                </a:solidFill>
                <a:latin typeface="Arial" charset="0"/>
                <a:ea typeface="ＭＳ Ｐゴシック" charset="0"/>
              </a:defRPr>
            </a:lvl4pPr>
            <a:lvl5pPr marL="2286000" indent="-457200">
              <a:defRPr>
                <a:solidFill>
                  <a:schemeClr val="tx1"/>
                </a:solidFill>
                <a:latin typeface="Arial" charset="0"/>
                <a:ea typeface="ＭＳ Ｐゴシック" charset="0"/>
              </a:defRPr>
            </a:lvl5pPr>
            <a:lvl6pPr marL="2743200" indent="-457200" fontAlgn="base">
              <a:spcBef>
                <a:spcPct val="0"/>
              </a:spcBef>
              <a:spcAft>
                <a:spcPct val="0"/>
              </a:spcAft>
              <a:defRPr>
                <a:solidFill>
                  <a:schemeClr val="tx1"/>
                </a:solidFill>
                <a:latin typeface="Arial" charset="0"/>
                <a:ea typeface="ＭＳ Ｐゴシック" charset="0"/>
              </a:defRPr>
            </a:lvl6pPr>
            <a:lvl7pPr marL="3200400" indent="-457200" fontAlgn="base">
              <a:spcBef>
                <a:spcPct val="0"/>
              </a:spcBef>
              <a:spcAft>
                <a:spcPct val="0"/>
              </a:spcAft>
              <a:defRPr>
                <a:solidFill>
                  <a:schemeClr val="tx1"/>
                </a:solidFill>
                <a:latin typeface="Arial" charset="0"/>
                <a:ea typeface="ＭＳ Ｐゴシック" charset="0"/>
              </a:defRPr>
            </a:lvl7pPr>
            <a:lvl8pPr marL="3657600" indent="-457200" fontAlgn="base">
              <a:spcBef>
                <a:spcPct val="0"/>
              </a:spcBef>
              <a:spcAft>
                <a:spcPct val="0"/>
              </a:spcAft>
              <a:defRPr>
                <a:solidFill>
                  <a:schemeClr val="tx1"/>
                </a:solidFill>
                <a:latin typeface="Arial" charset="0"/>
                <a:ea typeface="ＭＳ Ｐゴシック" charset="0"/>
              </a:defRPr>
            </a:lvl8pPr>
            <a:lvl9pPr marL="4114800" indent="-457200" fontAlgn="base">
              <a:spcBef>
                <a:spcPct val="0"/>
              </a:spcBef>
              <a:spcAft>
                <a:spcPct val="0"/>
              </a:spcAft>
              <a:defRPr>
                <a:solidFill>
                  <a:schemeClr val="tx1"/>
                </a:solidFill>
                <a:latin typeface="Arial" charset="0"/>
                <a:ea typeface="ＭＳ Ｐゴシック" charset="0"/>
              </a:defRPr>
            </a:lvl9pPr>
          </a:lstStyle>
          <a:p>
            <a:pPr>
              <a:buFontTx/>
              <a:buAutoNum type="arabicPeriod"/>
              <a:defRPr/>
            </a:pPr>
            <a:r>
              <a:rPr lang="en-US" sz="2400" b="1" dirty="0" err="1" smtClean="0">
                <a:solidFill>
                  <a:srgbClr val="FFFFFF"/>
                </a:solidFill>
                <a:latin typeface="Arial Narrow" charset="0"/>
                <a:cs typeface="ＭＳ Ｐゴシック" charset="0"/>
              </a:rPr>
              <a:t>Setiap</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sistem</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pasti</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memiliki</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kehendak</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atau</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tujuan</a:t>
            </a:r>
            <a:r>
              <a:rPr lang="en-US" sz="2400" b="1" dirty="0" smtClean="0">
                <a:solidFill>
                  <a:srgbClr val="FFFFFF"/>
                </a:solidFill>
                <a:latin typeface="Arial Narrow" charset="0"/>
                <a:cs typeface="ＭＳ Ｐゴシック" charset="0"/>
              </a:rPr>
              <a:t>.</a:t>
            </a:r>
          </a:p>
          <a:p>
            <a:pPr>
              <a:defRPr/>
            </a:pPr>
            <a:r>
              <a:rPr lang="en-US" sz="2400" b="1" dirty="0" smtClean="0">
                <a:solidFill>
                  <a:srgbClr val="FFFFFF"/>
                </a:solidFill>
                <a:latin typeface="Arial Narrow" charset="0"/>
                <a:cs typeface="ＭＳ Ｐゴシック" charset="0"/>
              </a:rPr>
              <a:t>	Hal  </a:t>
            </a:r>
            <a:r>
              <a:rPr lang="en-US" sz="2400" b="1" dirty="0" err="1" smtClean="0">
                <a:solidFill>
                  <a:srgbClr val="FFFFFF"/>
                </a:solidFill>
                <a:latin typeface="Arial Narrow" charset="0"/>
                <a:cs typeface="ＭＳ Ｐゴシック" charset="0"/>
              </a:rPr>
              <a:t>ini</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menyangkut</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beberapa</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komponen</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dalam</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hubungan</a:t>
            </a:r>
            <a:r>
              <a:rPr lang="en-US" sz="2400" b="1" dirty="0" smtClean="0">
                <a:solidFill>
                  <a:srgbClr val="FFFFFF"/>
                </a:solidFill>
                <a:latin typeface="Arial Narrow" charset="0"/>
                <a:cs typeface="ＭＳ Ｐゴシック" charset="0"/>
              </a:rPr>
              <a:t> </a:t>
            </a:r>
          </a:p>
          <a:p>
            <a:pPr>
              <a:defRPr/>
            </a:pP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terbatas</a:t>
            </a:r>
            <a:r>
              <a:rPr lang="en-US" sz="2400" b="1" dirty="0" smtClean="0">
                <a:solidFill>
                  <a:srgbClr val="FFFFFF"/>
                </a:solidFill>
                <a:latin typeface="Arial Narrow" charset="0"/>
                <a:cs typeface="ＭＳ Ｐゴシック" charset="0"/>
              </a:rPr>
              <a:t>  yang  </a:t>
            </a:r>
            <a:r>
              <a:rPr lang="en-US" sz="2400" b="1" dirty="0" err="1" smtClean="0">
                <a:solidFill>
                  <a:srgbClr val="FFFFFF"/>
                </a:solidFill>
                <a:latin typeface="Arial Narrow" charset="0"/>
                <a:cs typeface="ＭＳ Ｐゴシック" charset="0"/>
              </a:rPr>
              <a:t>merupakan</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keluaran</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atau</a:t>
            </a:r>
            <a:r>
              <a:rPr lang="en-US" sz="2400" b="1" dirty="0" smtClean="0">
                <a:solidFill>
                  <a:srgbClr val="FFFFFF"/>
                </a:solidFill>
                <a:latin typeface="Arial Narrow" charset="0"/>
                <a:cs typeface="ＭＳ Ｐゴシック" charset="0"/>
              </a:rPr>
              <a:t> sasaran2  </a:t>
            </a:r>
            <a:r>
              <a:rPr lang="en-US" sz="2400" b="1" dirty="0" err="1" smtClean="0">
                <a:solidFill>
                  <a:srgbClr val="FFFFFF"/>
                </a:solidFill>
                <a:latin typeface="Arial Narrow" charset="0"/>
                <a:cs typeface="ＭＳ Ｐゴシック" charset="0"/>
              </a:rPr>
              <a:t>trtentu</a:t>
            </a:r>
            <a:endParaRPr lang="en-US" sz="2400" b="1" dirty="0" smtClean="0">
              <a:solidFill>
                <a:srgbClr val="FFFFFF"/>
              </a:solidFill>
              <a:latin typeface="Arial Narrow" charset="0"/>
              <a:cs typeface="ＭＳ Ｐゴシック" charset="0"/>
            </a:endParaRPr>
          </a:p>
          <a:p>
            <a:pPr>
              <a:defRPr/>
            </a:pPr>
            <a:r>
              <a:rPr lang="en-US" sz="2400" b="1" dirty="0" smtClean="0">
                <a:solidFill>
                  <a:srgbClr val="FFFFFF"/>
                </a:solidFill>
                <a:latin typeface="Arial Narrow" charset="0"/>
                <a:cs typeface="ＭＳ Ｐゴシック" charset="0"/>
              </a:rPr>
              <a:t>	yang  </a:t>
            </a:r>
            <a:r>
              <a:rPr lang="en-US" sz="2400" b="1" dirty="0" err="1" smtClean="0">
                <a:solidFill>
                  <a:srgbClr val="FFFFFF"/>
                </a:solidFill>
                <a:latin typeface="Arial Narrow" charset="0"/>
                <a:cs typeface="ＭＳ Ｐゴシック" charset="0"/>
              </a:rPr>
              <a:t>dapat</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dibedakan</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dari</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elemen</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lingkungan</a:t>
            </a:r>
            <a:endParaRPr lang="en-US" sz="2400" b="1" dirty="0" smtClean="0">
              <a:solidFill>
                <a:srgbClr val="FFFFFF"/>
              </a:solidFill>
              <a:latin typeface="Arial Narrow" charset="0"/>
              <a:cs typeface="ＭＳ Ｐゴシック" charset="0"/>
            </a:endParaRPr>
          </a:p>
          <a:p>
            <a:pPr>
              <a:defRPr/>
            </a:pPr>
            <a:endParaRPr lang="en-US" sz="2400" b="1" dirty="0" smtClean="0">
              <a:solidFill>
                <a:srgbClr val="FFFFFF"/>
              </a:solidFill>
              <a:latin typeface="Arial Narrow" charset="0"/>
              <a:cs typeface="ＭＳ Ｐゴシック" charset="0"/>
            </a:endParaRPr>
          </a:p>
          <a:p>
            <a:pPr>
              <a:buFontTx/>
              <a:buAutoNum type="arabicPeriod" startAt="2"/>
              <a:defRPr/>
            </a:pPr>
            <a:r>
              <a:rPr lang="en-US" sz="2400" b="1" dirty="0" err="1" smtClean="0">
                <a:solidFill>
                  <a:srgbClr val="FFFFFF"/>
                </a:solidFill>
                <a:latin typeface="Arial Narrow" charset="0"/>
                <a:cs typeface="ＭＳ Ｐゴシック" charset="0"/>
              </a:rPr>
              <a:t>Setiap</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elemen</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komponen</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atau</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variabel</a:t>
            </a:r>
            <a:r>
              <a:rPr lang="en-US" sz="2400" b="1" dirty="0" smtClean="0">
                <a:solidFill>
                  <a:srgbClr val="FFFFFF"/>
                </a:solidFill>
                <a:latin typeface="Arial Narrow" charset="0"/>
                <a:cs typeface="ＭＳ Ｐゴシック" charset="0"/>
              </a:rPr>
              <a:t>  yang  </a:t>
            </a:r>
            <a:r>
              <a:rPr lang="en-US" sz="2400" b="1" dirty="0" err="1" smtClean="0">
                <a:solidFill>
                  <a:srgbClr val="FFFFFF"/>
                </a:solidFill>
                <a:latin typeface="Arial Narrow" charset="0"/>
                <a:cs typeface="ＭＳ Ｐゴシック" charset="0"/>
              </a:rPr>
              <a:t>ada</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membentuk</a:t>
            </a:r>
            <a:endParaRPr lang="en-US" sz="2400" b="1" dirty="0" smtClean="0">
              <a:solidFill>
                <a:srgbClr val="FFFFFF"/>
              </a:solidFill>
              <a:latin typeface="Arial Narrow" charset="0"/>
              <a:cs typeface="ＭＳ Ｐゴシック" charset="0"/>
            </a:endParaRPr>
          </a:p>
          <a:p>
            <a:pPr>
              <a:defRPr/>
            </a:pP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kualitas</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karakteristik</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keseluruhan</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sistem</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bukan</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dirinya</a:t>
            </a:r>
            <a:endParaRPr lang="en-US" sz="2400" b="1" dirty="0" smtClean="0">
              <a:solidFill>
                <a:srgbClr val="FFFFFF"/>
              </a:solidFill>
              <a:latin typeface="Arial Narrow" charset="0"/>
              <a:cs typeface="ＭＳ Ｐゴシック" charset="0"/>
            </a:endParaRPr>
          </a:p>
          <a:p>
            <a:pPr>
              <a:defRPr/>
            </a:pP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sendiri</a:t>
            </a:r>
            <a:r>
              <a:rPr lang="en-US" sz="2400" b="1" dirty="0" smtClean="0">
                <a:solidFill>
                  <a:srgbClr val="FFFFFF"/>
                </a:solidFill>
                <a:latin typeface="Arial Narrow" charset="0"/>
                <a:cs typeface="ＭＳ Ｐゴシック" charset="0"/>
              </a:rPr>
              <a:t>.  Elemen2  </a:t>
            </a:r>
            <a:r>
              <a:rPr lang="en-US" sz="2400" b="1" dirty="0" err="1" smtClean="0">
                <a:solidFill>
                  <a:srgbClr val="FFFFFF"/>
                </a:solidFill>
                <a:latin typeface="Arial Narrow" charset="0"/>
                <a:cs typeface="ＭＳ Ｐゴシック" charset="0"/>
              </a:rPr>
              <a:t>tersebut</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dapat</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berupa</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peraturan</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tuntutan</a:t>
            </a:r>
            <a:r>
              <a:rPr lang="en-US" sz="2400" b="1" dirty="0" smtClean="0">
                <a:solidFill>
                  <a:srgbClr val="FFFFFF"/>
                </a:solidFill>
                <a:latin typeface="Arial Narrow" charset="0"/>
                <a:cs typeface="ＭＳ Ｐゴシック" charset="0"/>
              </a:rPr>
              <a:t>,</a:t>
            </a:r>
          </a:p>
          <a:p>
            <a:pPr>
              <a:defRPr/>
            </a:pP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atau</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kondisi</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psikologis</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individu</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atau</a:t>
            </a:r>
            <a:r>
              <a:rPr lang="en-US" sz="2400" b="1" dirty="0" smtClean="0">
                <a:solidFill>
                  <a:srgbClr val="FFFFFF"/>
                </a:solidFill>
                <a:latin typeface="Arial Narrow" charset="0"/>
                <a:cs typeface="ＭＳ Ｐゴシック" charset="0"/>
              </a:rPr>
              <a:t>  </a:t>
            </a:r>
            <a:r>
              <a:rPr lang="en-US" sz="2400" b="1" dirty="0" err="1" smtClean="0">
                <a:solidFill>
                  <a:srgbClr val="FFFFFF"/>
                </a:solidFill>
                <a:latin typeface="Arial Narrow" charset="0"/>
                <a:cs typeface="ＭＳ Ｐゴシック" charset="0"/>
              </a:rPr>
              <a:t>organisasi</a:t>
            </a:r>
            <a:r>
              <a:rPr lang="en-US" sz="2400" b="1" dirty="0" smtClean="0">
                <a:solidFill>
                  <a:srgbClr val="FFFFFF"/>
                </a:solidFill>
                <a:latin typeface="Arial Narrow" charset="0"/>
                <a:cs typeface="ＭＳ Ｐゴシック" charset="0"/>
              </a:rPr>
              <a:t>.</a:t>
            </a:r>
          </a:p>
          <a:p>
            <a:pPr>
              <a:defRPr/>
            </a:pPr>
            <a:endParaRPr lang="en-US" sz="2400" b="1" dirty="0" smtClean="0">
              <a:solidFill>
                <a:srgbClr val="FFFFFF"/>
              </a:solidFill>
              <a:latin typeface="Arial Narrow" charset="0"/>
              <a:cs typeface="ＭＳ Ｐゴシック" charset="0"/>
            </a:endParaRPr>
          </a:p>
          <a:p>
            <a:pPr>
              <a:lnSpc>
                <a:spcPct val="90000"/>
              </a:lnSpc>
              <a:buFontTx/>
              <a:buAutoNum type="arabicPeriod" startAt="3"/>
              <a:defRPr/>
            </a:pPr>
            <a:r>
              <a:rPr lang="en-US" sz="2400" b="1" dirty="0">
                <a:solidFill>
                  <a:srgbClr val="FFFFFF"/>
                </a:solidFill>
                <a:latin typeface="Arial Narrow" charset="0"/>
                <a:cs typeface="ＭＳ Ｐゴシック" charset="0"/>
              </a:rPr>
              <a:t>Elemen2  </a:t>
            </a:r>
            <a:r>
              <a:rPr lang="en-US" sz="2400" b="1" dirty="0" err="1">
                <a:solidFill>
                  <a:srgbClr val="FFFFFF"/>
                </a:solidFill>
                <a:latin typeface="Arial Narrow" charset="0"/>
                <a:cs typeface="ＭＳ Ｐゴシック" charset="0"/>
              </a:rPr>
              <a:t>sistem</a:t>
            </a:r>
            <a:r>
              <a:rPr lang="en-US" sz="2400" b="1" dirty="0">
                <a:solidFill>
                  <a:srgbClr val="FFFFFF"/>
                </a:solidFill>
                <a:latin typeface="Arial Narrow" charset="0"/>
                <a:cs typeface="ＭＳ Ｐゴシック" charset="0"/>
              </a:rPr>
              <a:t>  </a:t>
            </a:r>
            <a:r>
              <a:rPr lang="en-US" sz="2400" b="1" dirty="0" err="1">
                <a:solidFill>
                  <a:srgbClr val="FFFFFF"/>
                </a:solidFill>
                <a:latin typeface="Arial Narrow" charset="0"/>
                <a:cs typeface="ＭＳ Ｐゴシック" charset="0"/>
              </a:rPr>
              <a:t>selalu</a:t>
            </a:r>
            <a:r>
              <a:rPr lang="en-US" sz="2400" b="1" dirty="0">
                <a:solidFill>
                  <a:srgbClr val="FFFFFF"/>
                </a:solidFill>
                <a:latin typeface="Arial Narrow" charset="0"/>
                <a:cs typeface="ＭＳ Ｐゴシック" charset="0"/>
              </a:rPr>
              <a:t>  </a:t>
            </a:r>
            <a:r>
              <a:rPr lang="en-US" sz="2400" b="1" dirty="0" err="1">
                <a:solidFill>
                  <a:srgbClr val="FFFFFF"/>
                </a:solidFill>
                <a:latin typeface="Arial Narrow" charset="0"/>
                <a:cs typeface="ＭＳ Ｐゴシック" charset="0"/>
              </a:rPr>
              <a:t>berada</a:t>
            </a:r>
            <a:r>
              <a:rPr lang="en-US" sz="2400" b="1" dirty="0">
                <a:solidFill>
                  <a:srgbClr val="FFFFFF"/>
                </a:solidFill>
                <a:latin typeface="Arial Narrow" charset="0"/>
                <a:cs typeface="ＭＳ Ｐゴシック" charset="0"/>
              </a:rPr>
              <a:t>  </a:t>
            </a:r>
            <a:r>
              <a:rPr lang="en-US" sz="2400" b="1" dirty="0" err="1">
                <a:solidFill>
                  <a:srgbClr val="FFFFFF"/>
                </a:solidFill>
                <a:latin typeface="Arial Narrow" charset="0"/>
                <a:cs typeface="ＭＳ Ｐゴシック" charset="0"/>
              </a:rPr>
              <a:t>dalam</a:t>
            </a:r>
            <a:r>
              <a:rPr lang="en-US" sz="2400" b="1" dirty="0">
                <a:solidFill>
                  <a:srgbClr val="FFFFFF"/>
                </a:solidFill>
                <a:latin typeface="Arial Narrow" charset="0"/>
                <a:cs typeface="ＭＳ Ｐゴシック" charset="0"/>
              </a:rPr>
              <a:t>  </a:t>
            </a:r>
            <a:r>
              <a:rPr lang="en-US" sz="2400" b="1" dirty="0" err="1">
                <a:solidFill>
                  <a:srgbClr val="FFFFFF"/>
                </a:solidFill>
                <a:latin typeface="Arial Narrow" charset="0"/>
                <a:cs typeface="ＭＳ Ｐゴシック" charset="0"/>
              </a:rPr>
              <a:t>hubungan</a:t>
            </a:r>
            <a:r>
              <a:rPr lang="en-US" sz="2400" b="1" dirty="0">
                <a:solidFill>
                  <a:srgbClr val="FFFFFF"/>
                </a:solidFill>
                <a:latin typeface="Arial Narrow" charset="0"/>
                <a:cs typeface="ＭＳ Ｐゴシック" charset="0"/>
              </a:rPr>
              <a:t> </a:t>
            </a:r>
            <a:r>
              <a:rPr lang="en-US" sz="2400" b="1" dirty="0" err="1">
                <a:solidFill>
                  <a:srgbClr val="FFFFFF"/>
                </a:solidFill>
                <a:latin typeface="Arial Narrow" charset="0"/>
                <a:cs typeface="ＭＳ Ｐゴシック" charset="0"/>
              </a:rPr>
              <a:t>dinamis</a:t>
            </a:r>
            <a:r>
              <a:rPr lang="en-US" sz="2400" b="1" dirty="0">
                <a:solidFill>
                  <a:srgbClr val="FFFFFF"/>
                </a:solidFill>
                <a:latin typeface="Arial Narrow" charset="0"/>
                <a:cs typeface="ＭＳ Ｐゴシック" charset="0"/>
              </a:rPr>
              <a:t>  </a:t>
            </a:r>
          </a:p>
          <a:p>
            <a:pPr lvl="1">
              <a:lnSpc>
                <a:spcPct val="90000"/>
              </a:lnSpc>
              <a:defRPr/>
            </a:pPr>
            <a:r>
              <a:rPr lang="en-US" sz="2400" b="1" dirty="0" err="1">
                <a:solidFill>
                  <a:srgbClr val="FFFFFF"/>
                </a:solidFill>
                <a:latin typeface="Arial Narrow" charset="0"/>
                <a:cs typeface="ＭＳ Ｐゴシック" charset="0"/>
              </a:rPr>
              <a:t>dengan</a:t>
            </a:r>
            <a:r>
              <a:rPr lang="en-US" sz="2400" b="1" dirty="0">
                <a:solidFill>
                  <a:srgbClr val="FFFFFF"/>
                </a:solidFill>
                <a:latin typeface="Arial Narrow" charset="0"/>
                <a:cs typeface="ＭＳ Ｐゴシック" charset="0"/>
              </a:rPr>
              <a:t>  </a:t>
            </a:r>
            <a:r>
              <a:rPr lang="en-US" sz="2400" b="1" dirty="0" err="1">
                <a:solidFill>
                  <a:srgbClr val="FFFFFF"/>
                </a:solidFill>
                <a:latin typeface="Arial Narrow" charset="0"/>
                <a:cs typeface="ＭＳ Ｐゴシック" charset="0"/>
              </a:rPr>
              <a:t>masukan</a:t>
            </a:r>
            <a:r>
              <a:rPr lang="en-US" sz="2400" b="1" dirty="0">
                <a:solidFill>
                  <a:srgbClr val="FFFFFF"/>
                </a:solidFill>
                <a:latin typeface="Arial Narrow" charset="0"/>
                <a:cs typeface="ＭＳ Ｐゴシック" charset="0"/>
              </a:rPr>
              <a:t>  </a:t>
            </a:r>
            <a:r>
              <a:rPr lang="en-US" sz="2400" b="1" dirty="0" err="1">
                <a:solidFill>
                  <a:srgbClr val="FFFFFF"/>
                </a:solidFill>
                <a:latin typeface="Arial Narrow" charset="0"/>
                <a:cs typeface="ＭＳ Ｐゴシック" charset="0"/>
              </a:rPr>
              <a:t>dan</a:t>
            </a:r>
            <a:r>
              <a:rPr lang="en-US" sz="2400" b="1" dirty="0">
                <a:solidFill>
                  <a:srgbClr val="FFFFFF"/>
                </a:solidFill>
                <a:latin typeface="Arial Narrow" charset="0"/>
                <a:cs typeface="ＭＳ Ｐゴシック" charset="0"/>
              </a:rPr>
              <a:t>  </a:t>
            </a:r>
            <a:r>
              <a:rPr lang="en-US" sz="2400" b="1" dirty="0" err="1">
                <a:solidFill>
                  <a:srgbClr val="FFFFFF"/>
                </a:solidFill>
                <a:latin typeface="Arial Narrow" charset="0"/>
                <a:cs typeface="ＭＳ Ｐゴシック" charset="0"/>
              </a:rPr>
              <a:t>keluaran</a:t>
            </a:r>
            <a:r>
              <a:rPr lang="en-US" sz="2400" b="1" dirty="0">
                <a:solidFill>
                  <a:srgbClr val="FFFFFF"/>
                </a:solidFill>
                <a:latin typeface="Arial Narrow" charset="0"/>
                <a:cs typeface="ＭＳ Ｐゴシック" charset="0"/>
              </a:rPr>
              <a:t>  yang  </a:t>
            </a:r>
            <a:r>
              <a:rPr lang="en-US" sz="2400" b="1" dirty="0" err="1">
                <a:solidFill>
                  <a:srgbClr val="FFFFFF"/>
                </a:solidFill>
                <a:latin typeface="Arial Narrow" charset="0"/>
                <a:cs typeface="ＭＳ Ｐゴシック" charset="0"/>
              </a:rPr>
              <a:t>hubungannya</a:t>
            </a:r>
            <a:r>
              <a:rPr lang="en-US" sz="2400" b="1" dirty="0">
                <a:solidFill>
                  <a:srgbClr val="FFFFFF"/>
                </a:solidFill>
                <a:latin typeface="Arial Narrow" charset="0"/>
                <a:cs typeface="ＭＳ Ｐゴシック" charset="0"/>
              </a:rPr>
              <a:t>  </a:t>
            </a:r>
            <a:r>
              <a:rPr lang="en-US" sz="2400" b="1" dirty="0" err="1">
                <a:solidFill>
                  <a:srgbClr val="FFFFFF"/>
                </a:solidFill>
                <a:latin typeface="Arial Narrow" charset="0"/>
                <a:cs typeface="ＭＳ Ｐゴシック" charset="0"/>
              </a:rPr>
              <a:t>mendekati</a:t>
            </a:r>
            <a:endParaRPr lang="en-US" sz="2400" b="1" dirty="0">
              <a:solidFill>
                <a:srgbClr val="FFFFFF"/>
              </a:solidFill>
              <a:latin typeface="Arial Narrow" charset="0"/>
              <a:cs typeface="ＭＳ Ｐゴシック" charset="0"/>
            </a:endParaRPr>
          </a:p>
          <a:p>
            <a:pPr lvl="1">
              <a:lnSpc>
                <a:spcPct val="90000"/>
              </a:lnSpc>
              <a:defRPr/>
            </a:pPr>
            <a:r>
              <a:rPr lang="en-US" sz="2400" b="1" dirty="0" err="1">
                <a:solidFill>
                  <a:srgbClr val="FFFFFF"/>
                </a:solidFill>
                <a:latin typeface="Arial Narrow" charset="0"/>
                <a:cs typeface="ＭＳ Ｐゴシック" charset="0"/>
              </a:rPr>
              <a:t>titik</a:t>
            </a:r>
            <a:r>
              <a:rPr lang="en-US" sz="2400" b="1" dirty="0">
                <a:solidFill>
                  <a:srgbClr val="FFFFFF"/>
                </a:solidFill>
                <a:latin typeface="Arial Narrow" charset="0"/>
                <a:cs typeface="ＭＳ Ｐゴシック" charset="0"/>
              </a:rPr>
              <a:t>  </a:t>
            </a:r>
            <a:r>
              <a:rPr lang="en-US" sz="2400" b="1" dirty="0" err="1">
                <a:solidFill>
                  <a:srgbClr val="FFFFFF"/>
                </a:solidFill>
                <a:latin typeface="Arial Narrow" charset="0"/>
                <a:cs typeface="ＭＳ Ｐゴシック" charset="0"/>
              </a:rPr>
              <a:t>keseimbangan</a:t>
            </a:r>
            <a:r>
              <a:rPr lang="en-US" sz="2400" b="1" dirty="0">
                <a:solidFill>
                  <a:srgbClr val="FFFFFF"/>
                </a:solidFill>
                <a:latin typeface="Arial Narrow" charset="0"/>
                <a:cs typeface="ＭＳ Ｐゴシック" charset="0"/>
              </a:rPr>
              <a:t>, </a:t>
            </a:r>
            <a:r>
              <a:rPr lang="en-US" sz="2400" b="1" dirty="0" err="1">
                <a:solidFill>
                  <a:srgbClr val="FFFFFF"/>
                </a:solidFill>
                <a:latin typeface="Arial Narrow" charset="0"/>
                <a:cs typeface="ＭＳ Ｐゴシック" charset="0"/>
              </a:rPr>
              <a:t>dan</a:t>
            </a:r>
            <a:r>
              <a:rPr lang="en-US" sz="2400" b="1" dirty="0">
                <a:solidFill>
                  <a:srgbClr val="FFFFFF"/>
                </a:solidFill>
                <a:latin typeface="Arial Narrow" charset="0"/>
                <a:cs typeface="ＭＳ Ｐゴシック" charset="0"/>
              </a:rPr>
              <a:t>  </a:t>
            </a:r>
            <a:r>
              <a:rPr lang="en-US" sz="2400" b="1" dirty="0" err="1">
                <a:solidFill>
                  <a:srgbClr val="FFFFFF"/>
                </a:solidFill>
                <a:latin typeface="Arial Narrow" charset="0"/>
                <a:cs typeface="ＭＳ Ｐゴシック" charset="0"/>
              </a:rPr>
              <a:t>interaksinya</a:t>
            </a:r>
            <a:r>
              <a:rPr lang="en-US" sz="2400" b="1" dirty="0">
                <a:solidFill>
                  <a:srgbClr val="FFFFFF"/>
                </a:solidFill>
                <a:latin typeface="Arial Narrow" charset="0"/>
                <a:cs typeface="ＭＳ Ｐゴシック" charset="0"/>
              </a:rPr>
              <a:t>  </a:t>
            </a:r>
            <a:r>
              <a:rPr lang="en-US" sz="2400" b="1" dirty="0" err="1">
                <a:solidFill>
                  <a:srgbClr val="FFFFFF"/>
                </a:solidFill>
                <a:latin typeface="Arial Narrow" charset="0"/>
                <a:cs typeface="ＭＳ Ｐゴシック" charset="0"/>
              </a:rPr>
              <a:t>menyebabkan</a:t>
            </a:r>
            <a:r>
              <a:rPr lang="en-US" sz="2400" b="1" dirty="0">
                <a:solidFill>
                  <a:srgbClr val="FFFFFF"/>
                </a:solidFill>
                <a:latin typeface="Arial Narrow" charset="0"/>
                <a:cs typeface="ＭＳ Ｐゴシック" charset="0"/>
              </a:rPr>
              <a:t>  elemen2</a:t>
            </a:r>
          </a:p>
          <a:p>
            <a:pPr lvl="1">
              <a:lnSpc>
                <a:spcPct val="90000"/>
              </a:lnSpc>
              <a:defRPr/>
            </a:pPr>
            <a:r>
              <a:rPr lang="en-US" sz="2400" b="1" dirty="0" err="1">
                <a:solidFill>
                  <a:srgbClr val="FFFFFF"/>
                </a:solidFill>
                <a:latin typeface="Arial Narrow" charset="0"/>
                <a:cs typeface="ＭＳ Ｐゴシック" charset="0"/>
              </a:rPr>
              <a:t>hubungan</a:t>
            </a:r>
            <a:r>
              <a:rPr lang="en-US" sz="2400" b="1" dirty="0">
                <a:solidFill>
                  <a:srgbClr val="FFFFFF"/>
                </a:solidFill>
                <a:latin typeface="Arial Narrow" charset="0"/>
                <a:cs typeface="ＭＳ Ｐゴシック" charset="0"/>
              </a:rPr>
              <a:t>  </a:t>
            </a:r>
            <a:r>
              <a:rPr lang="en-US" sz="2400" b="1" dirty="0" err="1">
                <a:solidFill>
                  <a:srgbClr val="FFFFFF"/>
                </a:solidFill>
                <a:latin typeface="Arial Narrow" charset="0"/>
                <a:cs typeface="ＭＳ Ｐゴシック" charset="0"/>
              </a:rPr>
              <a:t>relatif</a:t>
            </a:r>
            <a:r>
              <a:rPr lang="en-US" sz="2400" b="1" dirty="0">
                <a:solidFill>
                  <a:srgbClr val="FFFFFF"/>
                </a:solidFill>
                <a:latin typeface="Arial Narrow" charset="0"/>
                <a:cs typeface="ＭＳ Ｐゴシック" charset="0"/>
              </a:rPr>
              <a:t> </a:t>
            </a:r>
            <a:r>
              <a:rPr lang="en-US" sz="2400" b="1" dirty="0" err="1">
                <a:solidFill>
                  <a:srgbClr val="FFFFFF"/>
                </a:solidFill>
                <a:latin typeface="Arial Narrow" charset="0"/>
                <a:cs typeface="ＭＳ Ｐゴシック" charset="0"/>
              </a:rPr>
              <a:t>stabil</a:t>
            </a:r>
            <a:r>
              <a:rPr lang="en-US" sz="2400" b="1" dirty="0">
                <a:solidFill>
                  <a:srgbClr val="FFFFFF"/>
                </a:solidFill>
                <a:latin typeface="Arial Narrow" charset="0"/>
                <a:cs typeface="ＭＳ Ｐゴシック" charset="0"/>
              </a:rPr>
              <a:t>. </a:t>
            </a:r>
            <a:endParaRPr lang="en-US" sz="2400" b="1" dirty="0" smtClean="0">
              <a:solidFill>
                <a:srgbClr val="FFFFFF"/>
              </a:solidFill>
              <a:latin typeface="Arial Narrow" charset="0"/>
              <a:cs typeface="ＭＳ Ｐゴシック" charset="0"/>
            </a:endParaRPr>
          </a:p>
          <a:p>
            <a:pPr>
              <a:defRPr/>
            </a:pPr>
            <a:endParaRPr lang="en-US" sz="2400" b="1" dirty="0" smtClean="0">
              <a:solidFill>
                <a:srgbClr val="FFFFFF"/>
              </a:solidFill>
              <a:latin typeface="Arial Narrow" charset="0"/>
              <a:cs typeface="ＭＳ Ｐゴシック" charset="0"/>
            </a:endParaRPr>
          </a:p>
        </p:txBody>
      </p:sp>
    </p:spTree>
    <p:extLst>
      <p:ext uri="{BB962C8B-B14F-4D97-AF65-F5344CB8AC3E}">
        <p14:creationId xmlns:p14="http://schemas.microsoft.com/office/powerpoint/2010/main" xmlns="" val="1168055718"/>
      </p:ext>
    </p:extLst>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pic>
        <p:nvPicPr>
          <p:cNvPr id="326659" name="Picture 3" descr="solar-system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1858963"/>
            <a:ext cx="8534400" cy="4694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0000"/>
                </a:solidFill>
                <a:prstDash val="sysDot"/>
                <a:miter lim="800000"/>
                <a:headEnd/>
                <a:tailEnd/>
              </a14:hiddenLine>
            </a:ext>
          </a:extLst>
        </p:spPr>
      </p:pic>
      <p:sp>
        <p:nvSpPr>
          <p:cNvPr id="26627" name="WordArt 4"/>
          <p:cNvSpPr>
            <a:spLocks noChangeArrowheads="1" noChangeShapeType="1" noTextEdit="1"/>
          </p:cNvSpPr>
          <p:nvPr/>
        </p:nvSpPr>
        <p:spPr bwMode="auto">
          <a:xfrm>
            <a:off x="2123728" y="692696"/>
            <a:ext cx="6192687" cy="595313"/>
          </a:xfrm>
          <a:prstGeom prst="rect">
            <a:avLst/>
          </a:prstGeom>
        </p:spPr>
        <p:txBody>
          <a:bodyPr wrap="none" fromWordArt="1">
            <a:prstTxWarp prst="textPlain">
              <a:avLst>
                <a:gd name="adj" fmla="val 50000"/>
              </a:avLst>
            </a:prstTxWarp>
            <a:scene3d>
              <a:camera prst="legacyPerspectiveTop"/>
              <a:lightRig rig="legacyFlat3" dir="b"/>
            </a:scene3d>
            <a:sp3d extrusionH="1801800" prstMaterial="legacyMatte">
              <a:extrusionClr>
                <a:srgbClr val="FFCC00"/>
              </a:extrusionClr>
            </a:sp3d>
          </a:bodyPr>
          <a:lstStyle/>
          <a:p>
            <a:pPr algn="ctr" eaLnBrk="0" hangingPunct="0"/>
            <a:r>
              <a:rPr lang="en-US" sz="3600" kern="10" dirty="0" smtClean="0">
                <a:ln w="9525">
                  <a:round/>
                  <a:headEnd/>
                  <a:tailEnd/>
                </a:ln>
                <a:gradFill rotWithShape="1">
                  <a:gsLst>
                    <a:gs pos="0">
                      <a:srgbClr val="0047FF"/>
                    </a:gs>
                    <a:gs pos="6500">
                      <a:srgbClr val="000082"/>
                    </a:gs>
                    <a:gs pos="14000">
                      <a:srgbClr val="0047FF"/>
                    </a:gs>
                    <a:gs pos="21001">
                      <a:srgbClr val="000082"/>
                    </a:gs>
                    <a:gs pos="28500">
                      <a:srgbClr val="0047FF"/>
                    </a:gs>
                    <a:gs pos="36000">
                      <a:srgbClr val="000082"/>
                    </a:gs>
                    <a:gs pos="43500">
                      <a:srgbClr val="0047FF"/>
                    </a:gs>
                    <a:gs pos="50000">
                      <a:srgbClr val="000082"/>
                    </a:gs>
                    <a:gs pos="56500">
                      <a:srgbClr val="0047FF"/>
                    </a:gs>
                    <a:gs pos="64000">
                      <a:srgbClr val="000082"/>
                    </a:gs>
                    <a:gs pos="71500">
                      <a:srgbClr val="0047FF"/>
                    </a:gs>
                    <a:gs pos="78999">
                      <a:srgbClr val="000082"/>
                    </a:gs>
                    <a:gs pos="86000">
                      <a:srgbClr val="0047FF"/>
                    </a:gs>
                    <a:gs pos="93500">
                      <a:srgbClr val="000082"/>
                    </a:gs>
                    <a:gs pos="100000">
                      <a:srgbClr val="0047FF"/>
                    </a:gs>
                  </a:gsLst>
                  <a:lin ang="2700000" scaled="1"/>
                </a:gradFill>
                <a:latin typeface="Impact"/>
                <a:ea typeface="Impact"/>
                <a:cs typeface="Impact"/>
              </a:rPr>
              <a:t>TATA  SURYA</a:t>
            </a:r>
          </a:p>
        </p:txBody>
      </p:sp>
      <p:pic>
        <p:nvPicPr>
          <p:cNvPr id="326661" name="SP09.AVI">
            <a:hlinkClick r:id="" action="ppaction://media"/>
          </p:cNvPr>
          <p:cNvPicPr>
            <a:picLocks noRot="1" noChangeAspect="1" noChangeArrowheads="1"/>
          </p:cNvPicPr>
          <p:nvPr>
            <a:videoFile r:link="rId1"/>
            <p:extLst>
              <p:ext uri="{DAA4B4D4-6D71-4841-9C94-3DE7FCFB9230}">
                <p14:media xmlns:p14="http://schemas.microsoft.com/office/powerpoint/2010/main" xmlns="" r:link="rId4"/>
              </p:ext>
            </p:extLst>
          </p:nvPr>
        </p:nvPicPr>
        <p:blipFill>
          <a:blip r:embed="rId5">
            <a:extLst>
              <a:ext uri="{28A0092B-C50C-407E-A947-70E740481C1C}">
                <a14:useLocalDpi xmlns:a14="http://schemas.microsoft.com/office/drawing/2010/main" xmlns="" val="0"/>
              </a:ext>
            </a:extLst>
          </a:blip>
          <a:srcRect/>
          <a:stretch>
            <a:fillRect/>
          </a:stretch>
        </p:blipFill>
        <p:spPr bwMode="auto">
          <a:xfrm>
            <a:off x="106363" y="44450"/>
            <a:ext cx="2089150" cy="173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85137473"/>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26659"/>
                                        </p:tgtEl>
                                        <p:attrNameLst>
                                          <p:attrName>style.visibility</p:attrName>
                                        </p:attrNameLst>
                                      </p:cBhvr>
                                      <p:to>
                                        <p:strVal val="visible"/>
                                      </p:to>
                                    </p:set>
                                    <p:anim calcmode="lin" valueType="num">
                                      <p:cBhvr>
                                        <p:cTn id="7" dur="500" fill="hold"/>
                                        <p:tgtEl>
                                          <p:spTgt spid="326659"/>
                                        </p:tgtEl>
                                        <p:attrNameLst>
                                          <p:attrName>ppt_w</p:attrName>
                                        </p:attrNameLst>
                                      </p:cBhvr>
                                      <p:tavLst>
                                        <p:tav tm="0">
                                          <p:val>
                                            <p:fltVal val="0"/>
                                          </p:val>
                                        </p:tav>
                                        <p:tav tm="100000">
                                          <p:val>
                                            <p:strVal val="#ppt_w"/>
                                          </p:val>
                                        </p:tav>
                                      </p:tavLst>
                                    </p:anim>
                                    <p:anim calcmode="lin" valueType="num">
                                      <p:cBhvr>
                                        <p:cTn id="8" dur="500" fill="hold"/>
                                        <p:tgtEl>
                                          <p:spTgt spid="3266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26661"/>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 presetClass="mediacall" presetSubtype="0" fill="hold" nodeType="clickEffect">
                                  <p:stCondLst>
                                    <p:cond delay="0"/>
                                  </p:stCondLst>
                                  <p:childTnLst>
                                    <p:cmd type="call" cmd="togglePause">
                                      <p:cBhvr>
                                        <p:cTn id="13" dur="1" fill="hold"/>
                                        <p:tgtEl>
                                          <p:spTgt spid="326661"/>
                                        </p:tgtEl>
                                      </p:cBhvr>
                                    </p:cmd>
                                  </p:childTnLst>
                                </p:cTn>
                              </p:par>
                            </p:childTnLst>
                          </p:cTn>
                        </p:par>
                      </p:childTnLst>
                    </p:cTn>
                  </p:par>
                </p:childTnLst>
              </p:cTn>
              <p:nextCondLst>
                <p:cond evt="onClick" delay="0">
                  <p:tgtEl>
                    <p:spTgt spid="326661"/>
                  </p:tgtEl>
                </p:cond>
              </p:nextCondLst>
            </p:seq>
            <p:video>
              <p:cMediaNode>
                <p:cTn id="14" fill="hold" display="0">
                  <p:stCondLst>
                    <p:cond delay="indefinite"/>
                  </p:stCondLst>
                  <p:endCondLst>
                    <p:cond evt="onNext" delay="0">
                      <p:tgtEl>
                        <p:sldTgt/>
                      </p:tgtEl>
                    </p:cond>
                    <p:cond evt="onPrev" delay="0">
                      <p:tgtEl>
                        <p:sldTgt/>
                      </p:tgtEl>
                    </p:cond>
                  </p:endCondLst>
                </p:cTn>
                <p:tgtEl>
                  <p:spTgt spid="326661"/>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A19341_modest.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59632" y="1059498"/>
            <a:ext cx="6768752" cy="5681870"/>
          </a:xfrm>
          <a:prstGeom prst="rect">
            <a:avLst/>
          </a:prstGeom>
        </p:spPr>
      </p:pic>
      <p:sp>
        <p:nvSpPr>
          <p:cNvPr id="3" name="TextBox 2"/>
          <p:cNvSpPr txBox="1"/>
          <p:nvPr/>
        </p:nvSpPr>
        <p:spPr>
          <a:xfrm>
            <a:off x="2424142" y="116632"/>
            <a:ext cx="4596130" cy="769441"/>
          </a:xfrm>
          <a:prstGeom prst="rect">
            <a:avLst/>
          </a:prstGeom>
          <a:noFill/>
        </p:spPr>
        <p:txBody>
          <a:bodyPr wrap="none" rtlCol="0">
            <a:spAutoFit/>
          </a:bodyPr>
          <a:lstStyle/>
          <a:p>
            <a:r>
              <a:rPr lang="en-US" sz="4400" b="1" dirty="0" smtClean="0"/>
              <a:t>THE MILKY WAY</a:t>
            </a:r>
            <a:endParaRPr lang="en-US" sz="4400" b="1" dirty="0"/>
          </a:p>
        </p:txBody>
      </p:sp>
    </p:spTree>
    <p:extLst>
      <p:ext uri="{BB962C8B-B14F-4D97-AF65-F5344CB8AC3E}">
        <p14:creationId xmlns:p14="http://schemas.microsoft.com/office/powerpoint/2010/main" xmlns="" val="1026291625"/>
      </p:ext>
    </p:extLst>
  </p:cSld>
  <p:clrMapOvr>
    <a:masterClrMapping/>
  </p:clrMapOvr>
  <p:transition>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A20914_modest.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520" y="1784699"/>
            <a:ext cx="8640960" cy="4884661"/>
          </a:xfrm>
          <a:prstGeom prst="rect">
            <a:avLst/>
          </a:prstGeom>
          <a:ln>
            <a:solidFill>
              <a:srgbClr val="47D1FF"/>
            </a:solidFill>
          </a:ln>
        </p:spPr>
      </p:pic>
      <p:sp>
        <p:nvSpPr>
          <p:cNvPr id="3" name="TextBox 2"/>
          <p:cNvSpPr txBox="1"/>
          <p:nvPr/>
        </p:nvSpPr>
        <p:spPr>
          <a:xfrm>
            <a:off x="2005988" y="332656"/>
            <a:ext cx="5302316" cy="923330"/>
          </a:xfrm>
          <a:prstGeom prst="rect">
            <a:avLst/>
          </a:prstGeom>
          <a:noFill/>
        </p:spPr>
        <p:txBody>
          <a:bodyPr wrap="none" rtlCol="0">
            <a:spAutoFit/>
          </a:bodyPr>
          <a:lstStyle/>
          <a:p>
            <a:r>
              <a:rPr lang="en-US" sz="5400" b="1" dirty="0" smtClean="0"/>
              <a:t>THE UNIVERSE</a:t>
            </a:r>
            <a:endParaRPr lang="en-US" sz="5400" b="1" dirty="0"/>
          </a:p>
        </p:txBody>
      </p:sp>
    </p:spTree>
    <p:extLst>
      <p:ext uri="{BB962C8B-B14F-4D97-AF65-F5344CB8AC3E}">
        <p14:creationId xmlns:p14="http://schemas.microsoft.com/office/powerpoint/2010/main" xmlns="" val="3859183708"/>
      </p:ext>
    </p:extLst>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9" name="Object 2"/>
          <p:cNvGraphicFramePr>
            <a:graphicFrameLocks noChangeAspect="1"/>
          </p:cNvGraphicFramePr>
          <p:nvPr/>
        </p:nvGraphicFramePr>
        <p:xfrm>
          <a:off x="1066800" y="1047750"/>
          <a:ext cx="7315200" cy="5573713"/>
        </p:xfrm>
        <a:graphic>
          <a:graphicData uri="http://schemas.openxmlformats.org/presentationml/2006/ole">
            <p:oleObj spid="_x0000_s1033" name="PhotoHouse" r:id="rId3" imgW="4965190" imgH="3782987" progId="">
              <p:embed/>
            </p:oleObj>
          </a:graphicData>
        </a:graphic>
      </p:graphicFrame>
      <p:sp>
        <p:nvSpPr>
          <p:cNvPr id="27650" name="WordArt 3"/>
          <p:cNvSpPr>
            <a:spLocks noChangeArrowheads="1" noChangeShapeType="1" noTextEdit="1"/>
          </p:cNvSpPr>
          <p:nvPr/>
        </p:nvSpPr>
        <p:spPr bwMode="auto">
          <a:xfrm>
            <a:off x="457200" y="228600"/>
            <a:ext cx="8305800" cy="571500"/>
          </a:xfrm>
          <a:prstGeom prst="rect">
            <a:avLst/>
          </a:prstGeom>
        </p:spPr>
        <p:txBody>
          <a:bodyPr wrap="none" fromWordArt="1">
            <a:prstTxWarp prst="textPlain">
              <a:avLst>
                <a:gd name="adj" fmla="val 50000"/>
              </a:avLst>
            </a:prstTxWarp>
          </a:bodyPr>
          <a:lstStyle/>
          <a:p>
            <a:pPr algn="ctr" eaLnBrk="0" hangingPunct="0"/>
            <a:r>
              <a:rPr lang="en-US" sz="3600" kern="10" smtClean="0">
                <a:ln w="19050">
                  <a:solidFill>
                    <a:srgbClr val="FFFF00"/>
                  </a:solidFill>
                  <a:round/>
                  <a:headEnd/>
                  <a:tailEnd/>
                </a:ln>
                <a:solidFill>
                  <a:srgbClr val="00FF00"/>
                </a:solidFill>
                <a:latin typeface="Impact"/>
                <a:ea typeface="Impact"/>
                <a:cs typeface="Impact"/>
              </a:rPr>
              <a:t>HUMAN  BODY  SYSTEM</a:t>
            </a:r>
          </a:p>
        </p:txBody>
      </p:sp>
      <p:pic>
        <p:nvPicPr>
          <p:cNvPr id="27651" name="Picture 4" descr="atomSmWHT"/>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6781800" y="4876800"/>
            <a:ext cx="1503363"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29746960"/>
      </p:ext>
    </p:extLst>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25634" name="Group 2"/>
          <p:cNvGrpSpPr>
            <a:grpSpLocks/>
          </p:cNvGrpSpPr>
          <p:nvPr/>
        </p:nvGrpSpPr>
        <p:grpSpPr bwMode="auto">
          <a:xfrm>
            <a:off x="0" y="0"/>
            <a:ext cx="9144000" cy="6858000"/>
            <a:chOff x="0" y="0"/>
            <a:chExt cx="5760" cy="4320"/>
          </a:xfrm>
        </p:grpSpPr>
        <p:grpSp>
          <p:nvGrpSpPr>
            <p:cNvPr id="25605" name="Group 3"/>
            <p:cNvGrpSpPr>
              <a:grpSpLocks/>
            </p:cNvGrpSpPr>
            <p:nvPr/>
          </p:nvGrpSpPr>
          <p:grpSpPr bwMode="auto">
            <a:xfrm>
              <a:off x="0" y="0"/>
              <a:ext cx="5760" cy="4320"/>
              <a:chOff x="0" y="0"/>
              <a:chExt cx="5760" cy="4320"/>
            </a:xfrm>
          </p:grpSpPr>
          <p:pic>
            <p:nvPicPr>
              <p:cNvPr id="25607" name="Picture 4" descr="uni-illust"/>
              <p:cNvPicPr>
                <a:picLocks noChangeAspect="1" noChangeArrowheads="1"/>
              </p:cNvPicPr>
              <p:nvPr/>
            </p:nvPicPr>
            <p:blipFill>
              <a:blip r:embed="rId2">
                <a:lum bright="-12000"/>
                <a:extLst>
                  <a:ext uri="{28A0092B-C50C-407E-A947-70E740481C1C}">
                    <a14:useLocalDpi xmlns:a14="http://schemas.microsoft.com/office/drawing/2010/main" xmlns=""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563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30" y="390"/>
                <a:ext cx="623" cy="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5609" name="Picture 6" descr="1PTRIGB17"/>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538" y="3203"/>
                <a:ext cx="1115" cy="1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5606" name="WordArt 7"/>
            <p:cNvSpPr>
              <a:spLocks noChangeArrowheads="1" noChangeShapeType="1" noTextEdit="1"/>
            </p:cNvSpPr>
            <p:nvPr/>
          </p:nvSpPr>
          <p:spPr bwMode="auto">
            <a:xfrm>
              <a:off x="567" y="212"/>
              <a:ext cx="4626" cy="360"/>
            </a:xfrm>
            <a:prstGeom prst="rect">
              <a:avLst/>
            </a:prstGeom>
          </p:spPr>
          <p:txBody>
            <a:bodyPr wrap="none" fromWordArt="1">
              <a:prstTxWarp prst="textPlain">
                <a:avLst>
                  <a:gd name="adj" fmla="val 50000"/>
                </a:avLst>
              </a:prstTxWarp>
            </a:bodyPr>
            <a:lstStyle/>
            <a:p>
              <a:pPr algn="ctr" eaLnBrk="0" hangingPunct="0"/>
              <a:r>
                <a:rPr lang="en-US" sz="3600" kern="1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rPr>
                <a:t>Definisi</a:t>
              </a:r>
              <a:r>
                <a:rPr lang="en-US" sz="3600" kern="10" dirty="0"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rPr>
                <a:t> </a:t>
              </a:r>
              <a:r>
                <a:rPr lang="en-US" sz="3600" kern="1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rPr>
                <a:t>aktif</a:t>
              </a:r>
              <a:r>
                <a:rPr lang="en-US" sz="3600" kern="10" dirty="0"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rPr>
                <a:t> </a:t>
              </a:r>
              <a:r>
                <a:rPr lang="en-US" sz="3600" kern="1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rPr>
                <a:t>sebuah</a:t>
              </a:r>
              <a:r>
                <a:rPr lang="en-US" sz="3600" kern="10" dirty="0"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rPr>
                <a:t> </a:t>
              </a:r>
              <a:r>
                <a:rPr lang="en-US" sz="3600" kern="10" dirty="0" err="1"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rPr>
                <a:t>sistem</a:t>
              </a:r>
              <a:endParaRPr lang="en-US" sz="3600" kern="10" dirty="0" smtClean="0">
                <a:ln w="9525">
                  <a:solidFill>
                    <a:srgbClr val="FF0000"/>
                  </a:solidFill>
                  <a:round/>
                  <a:headEnd/>
                  <a:tailEnd/>
                </a:ln>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9999"/>
                    </a:srgbClr>
                  </a:outerShdw>
                </a:effectLst>
                <a:latin typeface="Impact"/>
                <a:ea typeface="Impact"/>
                <a:cs typeface="Impact"/>
              </a:endParaRPr>
            </a:p>
          </p:txBody>
        </p:sp>
      </p:grpSp>
      <p:grpSp>
        <p:nvGrpSpPr>
          <p:cNvPr id="325640" name="Group 8"/>
          <p:cNvGrpSpPr>
            <a:grpSpLocks/>
          </p:cNvGrpSpPr>
          <p:nvPr/>
        </p:nvGrpSpPr>
        <p:grpSpPr bwMode="auto">
          <a:xfrm>
            <a:off x="755650" y="1352823"/>
            <a:ext cx="8313738" cy="5316537"/>
            <a:chOff x="476" y="799"/>
            <a:chExt cx="5237" cy="3349"/>
          </a:xfrm>
        </p:grpSpPr>
        <p:sp>
          <p:nvSpPr>
            <p:cNvPr id="325641" name="Rectangle 9"/>
            <p:cNvSpPr>
              <a:spLocks noChangeArrowheads="1"/>
            </p:cNvSpPr>
            <p:nvPr/>
          </p:nvSpPr>
          <p:spPr bwMode="auto">
            <a:xfrm>
              <a:off x="476" y="799"/>
              <a:ext cx="4896" cy="2396"/>
            </a:xfrm>
            <a:prstGeom prst="rect">
              <a:avLst/>
            </a:prstGeom>
            <a:solidFill>
              <a:srgbClr val="000066"/>
            </a:solidFill>
            <a:ln w="12700">
              <a:solidFill>
                <a:srgbClr val="FFFF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lnSpc>
                  <a:spcPct val="120000"/>
                </a:lnSpc>
                <a:spcBef>
                  <a:spcPct val="20000"/>
                </a:spcBef>
                <a:buClr>
                  <a:srgbClr val="FFCC00"/>
                </a:buClr>
                <a:buSzPct val="70000"/>
                <a:buFont typeface="Wingdings" charset="0"/>
                <a:buNone/>
                <a:defRPr/>
              </a:pPr>
              <a:r>
                <a:rPr lang="en-US" sz="3200" b="1">
                  <a:solidFill>
                    <a:srgbClr val="FFFFFF"/>
                  </a:solidFill>
                  <a:effectLst>
                    <a:outerShdw blurRad="38100" dist="38100" dir="2700000" algn="tl">
                      <a:srgbClr val="000000"/>
                    </a:outerShdw>
                  </a:effectLst>
                  <a:latin typeface="Garamond" charset="0"/>
                  <a:ea typeface="ＭＳ Ｐゴシック" charset="0"/>
                  <a:cs typeface="ＭＳ Ｐゴシック" charset="0"/>
                </a:rPr>
                <a:t>	Sebuah </a:t>
              </a:r>
              <a:r>
                <a:rPr lang="en-US" sz="3200" b="1" i="1">
                  <a:solidFill>
                    <a:srgbClr val="FFFF00"/>
                  </a:solidFill>
                  <a:effectLst>
                    <a:outerShdw blurRad="38100" dist="38100" dir="2700000" algn="tl">
                      <a:srgbClr val="000000"/>
                    </a:outerShdw>
                  </a:effectLst>
                  <a:latin typeface="Garamond" charset="0"/>
                  <a:ea typeface="ＭＳ Ｐゴシック" charset="0"/>
                  <a:cs typeface="ＭＳ Ｐゴシック" charset="0"/>
                </a:rPr>
                <a:t>sistem</a:t>
              </a:r>
              <a:r>
                <a:rPr lang="en-US" sz="3200" b="1">
                  <a:solidFill>
                    <a:srgbClr val="FFFFFF"/>
                  </a:solidFill>
                  <a:effectLst>
                    <a:outerShdw blurRad="38100" dist="38100" dir="2700000" algn="tl">
                      <a:srgbClr val="000000"/>
                    </a:outerShdw>
                  </a:effectLst>
                  <a:latin typeface="Garamond" charset="0"/>
                  <a:ea typeface="ＭＳ Ｐゴシック" charset="0"/>
                  <a:cs typeface="ＭＳ Ｐゴシック" charset="0"/>
                </a:rPr>
                <a:t> adalah suatu totalitas tatanan yang terdiri atas bagian2, yang  </a:t>
              </a:r>
              <a:r>
                <a:rPr lang="en-US" sz="3200" b="1" i="1">
                  <a:solidFill>
                    <a:srgbClr val="FFFF00"/>
                  </a:solidFill>
                  <a:effectLst>
                    <a:outerShdw blurRad="38100" dist="38100" dir="2700000" algn="tl">
                      <a:srgbClr val="000000"/>
                    </a:outerShdw>
                  </a:effectLst>
                  <a:latin typeface="Garamond" charset="0"/>
                  <a:ea typeface="ＭＳ Ｐゴシック" charset="0"/>
                  <a:cs typeface="ＭＳ Ｐゴシック" charset="0"/>
                </a:rPr>
                <a:t>memelihara keberadaannya</a:t>
              </a:r>
              <a:r>
                <a:rPr lang="en-US" sz="3200" b="1">
                  <a:solidFill>
                    <a:srgbClr val="FFFFFF"/>
                  </a:solidFill>
                  <a:effectLst>
                    <a:outerShdw blurRad="38100" dist="38100" dir="2700000" algn="tl">
                      <a:srgbClr val="000000"/>
                    </a:outerShdw>
                  </a:effectLst>
                  <a:latin typeface="Garamond" charset="0"/>
                  <a:ea typeface="ＭＳ Ｐゴシック" charset="0"/>
                  <a:cs typeface="ＭＳ Ｐゴシック" charset="0"/>
                </a:rPr>
                <a:t> secara mandiri dan berfungsi  sebagai sebuah kesatuan melalui </a:t>
              </a:r>
              <a:r>
                <a:rPr lang="en-US" sz="3200" b="1" i="1">
                  <a:solidFill>
                    <a:srgbClr val="FFFF00"/>
                  </a:solidFill>
                  <a:effectLst>
                    <a:outerShdw blurRad="38100" dist="38100" dir="2700000" algn="tl">
                      <a:srgbClr val="000000"/>
                    </a:outerShdw>
                  </a:effectLst>
                  <a:latin typeface="Garamond" charset="0"/>
                  <a:ea typeface="ＭＳ Ｐゴシック" charset="0"/>
                  <a:cs typeface="ＭＳ Ｐゴシック" charset="0"/>
                </a:rPr>
                <a:t>interaksi  antar bagiannya</a:t>
              </a:r>
            </a:p>
          </p:txBody>
        </p:sp>
        <p:sp>
          <p:nvSpPr>
            <p:cNvPr id="325642" name="Text Box 10"/>
            <p:cNvSpPr txBox="1">
              <a:spLocks noChangeArrowheads="1"/>
            </p:cNvSpPr>
            <p:nvPr/>
          </p:nvSpPr>
          <p:spPr bwMode="auto">
            <a:xfrm>
              <a:off x="2284" y="3514"/>
              <a:ext cx="3429" cy="6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000" b="1">
                  <a:solidFill>
                    <a:srgbClr val="00FF00"/>
                  </a:solidFill>
                  <a:effectLst>
                    <a:outerShdw blurRad="38100" dist="38100" dir="2700000" algn="tl">
                      <a:srgbClr val="000000"/>
                    </a:outerShdw>
                  </a:effectLst>
                  <a:latin typeface="Verdana" charset="0"/>
                  <a:ea typeface="ＭＳ Ｐゴシック" charset="0"/>
                  <a:cs typeface="ＭＳ Ｐゴシック" charset="0"/>
                </a:rPr>
                <a:t>PERLU:</a:t>
              </a:r>
            </a:p>
            <a:p>
              <a:pPr eaLnBrk="0" hangingPunct="0">
                <a:defRPr/>
              </a:pPr>
              <a:r>
                <a:rPr lang="en-US" sz="2000" b="1">
                  <a:solidFill>
                    <a:srgbClr val="00FF00"/>
                  </a:solidFill>
                  <a:effectLst>
                    <a:outerShdw blurRad="38100" dist="38100" dir="2700000" algn="tl">
                      <a:srgbClr val="000000"/>
                    </a:outerShdw>
                  </a:effectLst>
                  <a:latin typeface="Verdana" charset="0"/>
                  <a:ea typeface="ＭＳ Ｐゴシック" charset="0"/>
                  <a:cs typeface="ＭＳ Ｐゴシック" charset="0"/>
                </a:rPr>
                <a:t>  -  KOMITMEN</a:t>
              </a:r>
            </a:p>
            <a:p>
              <a:pPr eaLnBrk="0" hangingPunct="0">
                <a:defRPr/>
              </a:pPr>
              <a:r>
                <a:rPr lang="en-US" sz="2000" b="1">
                  <a:solidFill>
                    <a:srgbClr val="00FF00"/>
                  </a:solidFill>
                  <a:effectLst>
                    <a:outerShdw blurRad="38100" dist="38100" dir="2700000" algn="tl">
                      <a:srgbClr val="000000"/>
                    </a:outerShdw>
                  </a:effectLst>
                  <a:latin typeface="Verdana" charset="0"/>
                  <a:ea typeface="ＭＳ Ｐゴシック" charset="0"/>
                  <a:cs typeface="ＭＳ Ｐゴシック" charset="0"/>
                </a:rPr>
                <a:t>  -  RASA SALING KETERGANTUNGAN</a:t>
              </a:r>
            </a:p>
          </p:txBody>
        </p:sp>
      </p:grpSp>
    </p:spTree>
    <p:extLst>
      <p:ext uri="{BB962C8B-B14F-4D97-AF65-F5344CB8AC3E}">
        <p14:creationId xmlns:p14="http://schemas.microsoft.com/office/powerpoint/2010/main" xmlns="" val="480672863"/>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25634"/>
                                        </p:tgtEl>
                                        <p:attrNameLst>
                                          <p:attrName>style.visibility</p:attrName>
                                        </p:attrNameLst>
                                      </p:cBhvr>
                                      <p:to>
                                        <p:strVal val="visible"/>
                                      </p:to>
                                    </p:set>
                                    <p:anim calcmode="lin" valueType="num">
                                      <p:cBhvr>
                                        <p:cTn id="7" dur="500" fill="hold"/>
                                        <p:tgtEl>
                                          <p:spTgt spid="325634"/>
                                        </p:tgtEl>
                                        <p:attrNameLst>
                                          <p:attrName>ppt_w</p:attrName>
                                        </p:attrNameLst>
                                      </p:cBhvr>
                                      <p:tavLst>
                                        <p:tav tm="0">
                                          <p:val>
                                            <p:fltVal val="0"/>
                                          </p:val>
                                        </p:tav>
                                        <p:tav tm="100000">
                                          <p:val>
                                            <p:strVal val="#ppt_w"/>
                                          </p:val>
                                        </p:tav>
                                      </p:tavLst>
                                    </p:anim>
                                    <p:anim calcmode="lin" valueType="num">
                                      <p:cBhvr>
                                        <p:cTn id="8" dur="500" fill="hold"/>
                                        <p:tgtEl>
                                          <p:spTgt spid="3256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1" presetClass="entr" presetSubtype="0" fill="hold" nodeType="clickEffect">
                                  <p:stCondLst>
                                    <p:cond delay="0"/>
                                  </p:stCondLst>
                                  <p:childTnLst>
                                    <p:set>
                                      <p:cBhvr>
                                        <p:cTn id="12" dur="1" fill="hold">
                                          <p:stCondLst>
                                            <p:cond delay="0"/>
                                          </p:stCondLst>
                                        </p:cTn>
                                        <p:tgtEl>
                                          <p:spTgt spid="325640"/>
                                        </p:tgtEl>
                                        <p:attrNameLst>
                                          <p:attrName>style.visibility</p:attrName>
                                        </p:attrNameLst>
                                      </p:cBhvr>
                                      <p:to>
                                        <p:strVal val="visible"/>
                                      </p:to>
                                    </p:set>
                                    <p:animEffect transition="in" filter="fade">
                                      <p:cBhvr>
                                        <p:cTn id="13" dur="770" decel="100000"/>
                                        <p:tgtEl>
                                          <p:spTgt spid="325640"/>
                                        </p:tgtEl>
                                      </p:cBhvr>
                                    </p:animEffect>
                                    <p:animScale>
                                      <p:cBhvr>
                                        <p:cTn id="14" dur="770" decel="100000"/>
                                        <p:tgtEl>
                                          <p:spTgt spid="325640"/>
                                        </p:tgtEl>
                                      </p:cBhvr>
                                      <p:from x="10000" y="10000"/>
                                      <p:to x="200000" y="450000"/>
                                    </p:animScale>
                                    <p:animScale>
                                      <p:cBhvr>
                                        <p:cTn id="15" dur="1230" accel="100000" fill="hold">
                                          <p:stCondLst>
                                            <p:cond delay="770"/>
                                          </p:stCondLst>
                                        </p:cTn>
                                        <p:tgtEl>
                                          <p:spTgt spid="325640"/>
                                        </p:tgtEl>
                                      </p:cBhvr>
                                      <p:from x="200000" y="450000"/>
                                      <p:to x="100000" y="100000"/>
                                    </p:animScale>
                                    <p:set>
                                      <p:cBhvr>
                                        <p:cTn id="16" dur="770" fill="hold"/>
                                        <p:tgtEl>
                                          <p:spTgt spid="325640"/>
                                        </p:tgtEl>
                                        <p:attrNameLst>
                                          <p:attrName>ppt_x</p:attrName>
                                        </p:attrNameLst>
                                      </p:cBhvr>
                                      <p:to>
                                        <p:strVal val="(0.5)"/>
                                      </p:to>
                                    </p:set>
                                    <p:anim from="(0.5)" to="(#ppt_x)" calcmode="lin" valueType="num">
                                      <p:cBhvr>
                                        <p:cTn id="17" dur="1230" accel="100000" fill="hold">
                                          <p:stCondLst>
                                            <p:cond delay="770"/>
                                          </p:stCondLst>
                                        </p:cTn>
                                        <p:tgtEl>
                                          <p:spTgt spid="325640"/>
                                        </p:tgtEl>
                                        <p:attrNameLst>
                                          <p:attrName>ppt_x</p:attrName>
                                        </p:attrNameLst>
                                      </p:cBhvr>
                                    </p:anim>
                                    <p:set>
                                      <p:cBhvr>
                                        <p:cTn id="18" dur="770" fill="hold"/>
                                        <p:tgtEl>
                                          <p:spTgt spid="325640"/>
                                        </p:tgtEl>
                                        <p:attrNameLst>
                                          <p:attrName>ppt_y</p:attrName>
                                        </p:attrNameLst>
                                      </p:cBhvr>
                                      <p:to>
                                        <p:strVal val="(#ppt_y+0.4)"/>
                                      </p:to>
                                    </p:set>
                                    <p:anim from="(#ppt_y+0.4)" to="(#ppt_y)" calcmode="lin" valueType="num">
                                      <p:cBhvr>
                                        <p:cTn id="19" dur="1230" accel="100000" fill="hold">
                                          <p:stCondLst>
                                            <p:cond delay="770"/>
                                          </p:stCondLst>
                                        </p:cTn>
                                        <p:tgtEl>
                                          <p:spTgt spid="32564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51520" y="116632"/>
            <a:ext cx="8619953" cy="63828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d-ID" sz="2800" b="1" dirty="0" smtClean="0">
                <a:solidFill>
                  <a:prstClr val="black"/>
                </a:solidFill>
                <a:latin typeface="Arial Rounded MT Bold"/>
                <a:ea typeface="MS PGothic" charset="0"/>
                <a:cs typeface="Arial Rounded MT Bold"/>
              </a:rPr>
              <a:t>SISTEM KESEHATAN NASIONAL</a:t>
            </a:r>
            <a:r>
              <a:rPr lang="en-US" sz="2800" b="1" dirty="0">
                <a:solidFill>
                  <a:prstClr val="black"/>
                </a:solidFill>
                <a:latin typeface="Arial Rounded MT Bold"/>
                <a:ea typeface="MS PGothic" charset="0"/>
                <a:cs typeface="Arial Rounded MT Bold"/>
              </a:rPr>
              <a:t> </a:t>
            </a:r>
            <a:endParaRPr lang="en-US" sz="2800" b="1" dirty="0" smtClean="0">
              <a:solidFill>
                <a:prstClr val="black"/>
              </a:solidFill>
              <a:latin typeface="Arial Rounded MT Bold"/>
              <a:ea typeface="MS PGothic" charset="0"/>
              <a:cs typeface="Arial Rounded MT Bold"/>
            </a:endParaRPr>
          </a:p>
          <a:p>
            <a:r>
              <a:rPr lang="en-US" sz="2000" dirty="0" smtClean="0">
                <a:solidFill>
                  <a:prstClr val="black"/>
                </a:solidFill>
                <a:latin typeface="Arial Rounded MT Bold"/>
                <a:ea typeface="MS PGothic" charset="0"/>
                <a:cs typeface="Arial Rounded MT Bold"/>
              </a:rPr>
              <a:t>(</a:t>
            </a:r>
            <a:r>
              <a:rPr lang="en-US" sz="2000" dirty="0" err="1" smtClean="0">
                <a:solidFill>
                  <a:prstClr val="black"/>
                </a:solidFill>
                <a:latin typeface="Arial Rounded MT Bold"/>
                <a:ea typeface="MS PGothic" charset="0"/>
                <a:cs typeface="Arial Rounded MT Bold"/>
              </a:rPr>
              <a:t>Perpres</a:t>
            </a:r>
            <a:r>
              <a:rPr lang="en-US" sz="2000" dirty="0" smtClean="0">
                <a:solidFill>
                  <a:prstClr val="black"/>
                </a:solidFill>
                <a:latin typeface="Arial Rounded MT Bold"/>
                <a:ea typeface="MS PGothic" charset="0"/>
                <a:cs typeface="Arial Rounded MT Bold"/>
              </a:rPr>
              <a:t> No</a:t>
            </a:r>
            <a:r>
              <a:rPr lang="id-ID" sz="2000" dirty="0" smtClean="0">
                <a:solidFill>
                  <a:prstClr val="black"/>
                </a:solidFill>
                <a:latin typeface="Arial Rounded MT Bold"/>
                <a:ea typeface="MS PGothic" charset="0"/>
                <a:cs typeface="Arial Rounded MT Bold"/>
              </a:rPr>
              <a:t> 72/2012</a:t>
            </a:r>
            <a:r>
              <a:rPr lang="en-US" sz="2000" dirty="0" smtClean="0">
                <a:solidFill>
                  <a:prstClr val="black"/>
                </a:solidFill>
                <a:latin typeface="Arial Rounded MT Bold"/>
                <a:ea typeface="MS PGothic" charset="0"/>
                <a:cs typeface="Arial Rounded MT Bold"/>
              </a:rPr>
              <a:t>) </a:t>
            </a:r>
            <a:endParaRPr lang="en-US" sz="2800" dirty="0">
              <a:solidFill>
                <a:prstClr val="black"/>
              </a:solidFill>
              <a:latin typeface="Arial Rounded MT Bold"/>
              <a:ea typeface="MS PGothic" charset="0"/>
              <a:cs typeface="Arial Rounded MT Bold"/>
            </a:endParaRPr>
          </a:p>
        </p:txBody>
      </p:sp>
      <p:grpSp>
        <p:nvGrpSpPr>
          <p:cNvPr id="27" name="Group 26"/>
          <p:cNvGrpSpPr/>
          <p:nvPr/>
        </p:nvGrpSpPr>
        <p:grpSpPr>
          <a:xfrm>
            <a:off x="539750" y="1128864"/>
            <a:ext cx="8364915" cy="4963175"/>
            <a:chOff x="539750" y="994638"/>
            <a:chExt cx="8364915" cy="4963175"/>
          </a:xfrm>
        </p:grpSpPr>
        <p:grpSp>
          <p:nvGrpSpPr>
            <p:cNvPr id="20" name="Group 19"/>
            <p:cNvGrpSpPr/>
            <p:nvPr/>
          </p:nvGrpSpPr>
          <p:grpSpPr>
            <a:xfrm>
              <a:off x="539750" y="994638"/>
              <a:ext cx="8364915" cy="4963175"/>
              <a:chOff x="539750" y="922068"/>
              <a:chExt cx="8364915" cy="4963175"/>
            </a:xfrm>
          </p:grpSpPr>
          <p:sp>
            <p:nvSpPr>
              <p:cNvPr id="3" name="Rectangle 2"/>
              <p:cNvSpPr/>
              <p:nvPr/>
            </p:nvSpPr>
            <p:spPr>
              <a:xfrm>
                <a:off x="2016125" y="1856499"/>
                <a:ext cx="2087563" cy="576263"/>
              </a:xfrm>
              <a:prstGeom prst="rect">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solidFill>
                      <a:srgbClr val="FFFFFF"/>
                    </a:solidFill>
                    <a:latin typeface="Calibri"/>
                    <a:ea typeface="MS PGothic" pitchFamily="34" charset="-128"/>
                    <a:cs typeface="Arial" pitchFamily="34" charset="0"/>
                  </a:rPr>
                  <a:t>SDM K</a:t>
                </a:r>
                <a:endParaRPr lang="en-US" dirty="0">
                  <a:solidFill>
                    <a:srgbClr val="FFFFFF"/>
                  </a:solidFill>
                  <a:latin typeface="Calibri"/>
                  <a:ea typeface="MS PGothic" pitchFamily="34" charset="-128"/>
                  <a:cs typeface="Arial" pitchFamily="34" charset="0"/>
                </a:endParaRPr>
              </a:p>
            </p:txBody>
          </p:sp>
          <p:sp>
            <p:nvSpPr>
              <p:cNvPr id="4" name="Rectangle 3"/>
              <p:cNvSpPr/>
              <p:nvPr/>
            </p:nvSpPr>
            <p:spPr>
              <a:xfrm>
                <a:off x="2016125" y="2519620"/>
                <a:ext cx="2087563" cy="561975"/>
              </a:xfrm>
              <a:prstGeom prst="rect">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solidFill>
                      <a:srgbClr val="FFFFFF"/>
                    </a:solidFill>
                    <a:latin typeface="Calibri"/>
                    <a:ea typeface="MS PGothic" pitchFamily="34" charset="-128"/>
                    <a:cs typeface="Arial" pitchFamily="34" charset="0"/>
                  </a:rPr>
                  <a:t>Farmasi, Alkes dan makanan</a:t>
                </a:r>
                <a:endParaRPr lang="en-US" dirty="0">
                  <a:solidFill>
                    <a:srgbClr val="FFFFFF"/>
                  </a:solidFill>
                  <a:latin typeface="Calibri"/>
                  <a:ea typeface="MS PGothic" pitchFamily="34" charset="-128"/>
                  <a:cs typeface="Arial" pitchFamily="34" charset="0"/>
                </a:endParaRPr>
              </a:p>
            </p:txBody>
          </p:sp>
          <p:sp>
            <p:nvSpPr>
              <p:cNvPr id="5" name="Rectangle 4"/>
              <p:cNvSpPr/>
              <p:nvPr/>
            </p:nvSpPr>
            <p:spPr>
              <a:xfrm>
                <a:off x="2016125" y="3166147"/>
                <a:ext cx="2087563" cy="574675"/>
              </a:xfrm>
              <a:prstGeom prst="rect">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a:solidFill>
                      <a:srgbClr val="FFFFFF"/>
                    </a:solidFill>
                    <a:latin typeface="Calibri"/>
                    <a:ea typeface="MS PGothic" pitchFamily="34" charset="-128"/>
                    <a:cs typeface="Arial" pitchFamily="34" charset="0"/>
                  </a:rPr>
                  <a:t>Litbang</a:t>
                </a:r>
                <a:endParaRPr lang="en-US">
                  <a:solidFill>
                    <a:srgbClr val="FFFFFF"/>
                  </a:solidFill>
                  <a:latin typeface="Calibri"/>
                  <a:ea typeface="MS PGothic" pitchFamily="34" charset="-128"/>
                  <a:cs typeface="Arial" pitchFamily="34" charset="0"/>
                </a:endParaRPr>
              </a:p>
            </p:txBody>
          </p:sp>
          <p:sp>
            <p:nvSpPr>
              <p:cNvPr id="6" name="Rectangle 5"/>
              <p:cNvSpPr/>
              <p:nvPr/>
            </p:nvSpPr>
            <p:spPr>
              <a:xfrm>
                <a:off x="2012950" y="3849339"/>
                <a:ext cx="2089150" cy="625475"/>
              </a:xfrm>
              <a:prstGeom prst="rect">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a:solidFill>
                      <a:srgbClr val="FFFFFF"/>
                    </a:solidFill>
                    <a:latin typeface="Calibri"/>
                    <a:ea typeface="MS PGothic" pitchFamily="34" charset="-128"/>
                    <a:cs typeface="Arial" pitchFamily="34" charset="0"/>
                  </a:rPr>
                  <a:t>Pemberdayaan Masyarakat</a:t>
                </a:r>
                <a:endParaRPr lang="en-US">
                  <a:solidFill>
                    <a:srgbClr val="FFFFFF"/>
                  </a:solidFill>
                  <a:latin typeface="Calibri"/>
                  <a:ea typeface="MS PGothic" pitchFamily="34" charset="-128"/>
                  <a:cs typeface="Arial" pitchFamily="34" charset="0"/>
                </a:endParaRPr>
              </a:p>
            </p:txBody>
          </p:sp>
          <p:sp>
            <p:nvSpPr>
              <p:cNvPr id="7" name="Rectangle 6"/>
              <p:cNvSpPr/>
              <p:nvPr/>
            </p:nvSpPr>
            <p:spPr>
              <a:xfrm>
                <a:off x="539750" y="922068"/>
                <a:ext cx="2087563" cy="638175"/>
              </a:xfrm>
              <a:prstGeom prst="rect">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solidFill>
                      <a:srgbClr val="FFFFFF"/>
                    </a:solidFill>
                    <a:latin typeface="Calibri"/>
                    <a:ea typeface="MS PGothic" pitchFamily="34" charset="-128"/>
                    <a:cs typeface="Arial" pitchFamily="34" charset="0"/>
                  </a:rPr>
                  <a:t>Manajemen Kesehatan</a:t>
                </a:r>
                <a:endParaRPr lang="en-US" dirty="0">
                  <a:solidFill>
                    <a:srgbClr val="FFFFFF"/>
                  </a:solidFill>
                  <a:latin typeface="Calibri"/>
                  <a:ea typeface="MS PGothic" pitchFamily="34" charset="-128"/>
                  <a:cs typeface="Arial" pitchFamily="34" charset="0"/>
                </a:endParaRPr>
              </a:p>
            </p:txBody>
          </p:sp>
          <p:sp>
            <p:nvSpPr>
              <p:cNvPr id="8" name="Rectangle 7"/>
              <p:cNvSpPr/>
              <p:nvPr/>
            </p:nvSpPr>
            <p:spPr>
              <a:xfrm>
                <a:off x="539750" y="4834043"/>
                <a:ext cx="2087563" cy="638175"/>
              </a:xfrm>
              <a:prstGeom prst="rect">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a:solidFill>
                      <a:srgbClr val="FFFFFF"/>
                    </a:solidFill>
                    <a:latin typeface="Calibri"/>
                    <a:ea typeface="MS PGothic" pitchFamily="34" charset="-128"/>
                    <a:cs typeface="Arial" pitchFamily="34" charset="0"/>
                  </a:rPr>
                  <a:t>Pembiayaan Kesehatan</a:t>
                </a:r>
                <a:endParaRPr lang="en-US">
                  <a:solidFill>
                    <a:srgbClr val="FFFFFF"/>
                  </a:solidFill>
                  <a:latin typeface="Calibri"/>
                  <a:ea typeface="MS PGothic" pitchFamily="34" charset="-128"/>
                  <a:cs typeface="Arial" pitchFamily="34" charset="0"/>
                </a:endParaRPr>
              </a:p>
            </p:txBody>
          </p:sp>
          <p:sp>
            <p:nvSpPr>
              <p:cNvPr id="9" name="Rectangle 8"/>
              <p:cNvSpPr/>
              <p:nvPr/>
            </p:nvSpPr>
            <p:spPr>
              <a:xfrm>
                <a:off x="4835525" y="3081068"/>
                <a:ext cx="1536700" cy="576262"/>
              </a:xfrm>
              <a:prstGeom prst="rect">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solidFill>
                      <a:srgbClr val="FFFFFF"/>
                    </a:solidFill>
                    <a:latin typeface="Calibri"/>
                    <a:ea typeface="MS PGothic" pitchFamily="34" charset="-128"/>
                    <a:cs typeface="Arial" pitchFamily="34" charset="0"/>
                  </a:rPr>
                  <a:t>Upaya </a:t>
                </a:r>
              </a:p>
              <a:p>
                <a:pPr algn="ctr">
                  <a:defRPr/>
                </a:pPr>
                <a:r>
                  <a:rPr lang="id-ID" dirty="0">
                    <a:solidFill>
                      <a:srgbClr val="FFFFFF"/>
                    </a:solidFill>
                    <a:latin typeface="Calibri"/>
                    <a:ea typeface="MS PGothic" pitchFamily="34" charset="-128"/>
                    <a:cs typeface="Arial" pitchFamily="34" charset="0"/>
                  </a:rPr>
                  <a:t>Kesehatan</a:t>
                </a:r>
                <a:endParaRPr lang="en-US" dirty="0">
                  <a:solidFill>
                    <a:srgbClr val="FFFFFF"/>
                  </a:solidFill>
                  <a:latin typeface="Calibri"/>
                  <a:ea typeface="MS PGothic" pitchFamily="34" charset="-128"/>
                  <a:cs typeface="Arial" pitchFamily="34" charset="0"/>
                </a:endParaRPr>
              </a:p>
            </p:txBody>
          </p:sp>
          <p:cxnSp>
            <p:nvCxnSpPr>
              <p:cNvPr id="10" name="Straight Arrow Connector 9"/>
              <p:cNvCxnSpPr>
                <a:stCxn id="7" idx="2"/>
                <a:endCxn id="17" idx="0"/>
              </p:cNvCxnSpPr>
              <p:nvPr/>
            </p:nvCxnSpPr>
            <p:spPr>
              <a:xfrm>
                <a:off x="1583532" y="1560243"/>
                <a:ext cx="1467644" cy="196850"/>
              </a:xfrm>
              <a:prstGeom prst="straightConnector1">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0"/>
                <a:endCxn id="17" idx="2"/>
              </p:cNvCxnSpPr>
              <p:nvPr/>
            </p:nvCxnSpPr>
            <p:spPr>
              <a:xfrm flipV="1">
                <a:off x="1583532" y="4576988"/>
                <a:ext cx="1467644" cy="257055"/>
              </a:xfrm>
              <a:prstGeom prst="straightConnector1">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7" idx="3"/>
                <a:endCxn id="9" idx="0"/>
              </p:cNvCxnSpPr>
              <p:nvPr/>
            </p:nvCxnSpPr>
            <p:spPr>
              <a:xfrm>
                <a:off x="2627313" y="1241155"/>
                <a:ext cx="2976562" cy="1839913"/>
              </a:xfrm>
              <a:prstGeom prst="bent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8" idx="0"/>
              </p:cNvCxnSpPr>
              <p:nvPr/>
            </p:nvCxnSpPr>
            <p:spPr>
              <a:xfrm>
                <a:off x="1583532" y="1560243"/>
                <a:ext cx="0" cy="3273800"/>
              </a:xfrm>
              <a:prstGeom prst="straightConnector1">
                <a:avLst/>
              </a:prstGeom>
              <a:ln w="444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4278313" y="3081068"/>
                <a:ext cx="436562" cy="5762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MS PGothic" pitchFamily="34" charset="-128"/>
                  <a:cs typeface="Arial" pitchFamily="34" charset="0"/>
                </a:endParaRPr>
              </a:p>
            </p:txBody>
          </p:sp>
          <p:sp>
            <p:nvSpPr>
              <p:cNvPr id="16" name="Right Arrow 15"/>
              <p:cNvSpPr/>
              <p:nvPr/>
            </p:nvSpPr>
            <p:spPr>
              <a:xfrm>
                <a:off x="6556080" y="3096943"/>
                <a:ext cx="438150" cy="5762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MS PGothic" pitchFamily="34" charset="-128"/>
                  <a:cs typeface="Arial" pitchFamily="34" charset="0"/>
                </a:endParaRPr>
              </a:p>
            </p:txBody>
          </p:sp>
          <p:sp>
            <p:nvSpPr>
              <p:cNvPr id="17" name="Rectangle 16"/>
              <p:cNvSpPr/>
              <p:nvPr/>
            </p:nvSpPr>
            <p:spPr>
              <a:xfrm>
                <a:off x="1906588" y="1757093"/>
                <a:ext cx="2289175" cy="2819895"/>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MS PGothic" pitchFamily="34" charset="-128"/>
                  <a:cs typeface="Arial" pitchFamily="34" charset="0"/>
                </a:endParaRPr>
              </a:p>
            </p:txBody>
          </p:sp>
          <p:sp>
            <p:nvSpPr>
              <p:cNvPr id="18" name="TextBox 1"/>
              <p:cNvSpPr txBox="1">
                <a:spLocks noChangeArrowheads="1"/>
              </p:cNvSpPr>
              <p:nvPr/>
            </p:nvSpPr>
            <p:spPr bwMode="auto">
              <a:xfrm>
                <a:off x="1999045" y="5515911"/>
                <a:ext cx="2049697" cy="369332"/>
              </a:xfrm>
              <a:prstGeom prst="rect">
                <a:avLst/>
              </a:prstGeom>
              <a:solidFill>
                <a:srgbClr val="D9969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r>
                  <a:rPr lang="en-US">
                    <a:solidFill>
                      <a:srgbClr val="000000"/>
                    </a:solidFill>
                  </a:rPr>
                  <a:t>Dimensi Pendukung</a:t>
                </a:r>
              </a:p>
            </p:txBody>
          </p:sp>
          <p:sp>
            <p:nvSpPr>
              <p:cNvPr id="19" name="TextBox 18"/>
              <p:cNvSpPr txBox="1"/>
              <p:nvPr/>
            </p:nvSpPr>
            <p:spPr>
              <a:xfrm>
                <a:off x="5102998" y="5515911"/>
                <a:ext cx="1590625" cy="369332"/>
              </a:xfrm>
              <a:prstGeom prst="rect">
                <a:avLst/>
              </a:prstGeom>
              <a:solidFill>
                <a:schemeClr val="accent2">
                  <a:lumMod val="60000"/>
                  <a:lumOff val="40000"/>
                </a:schemeClr>
              </a:solidFill>
            </p:spPr>
            <p:txBody>
              <a:bodyPr wrap="none">
                <a:spAutoFit/>
              </a:bodyPr>
              <a:lstStyle/>
              <a:p>
                <a:pPr fontAlgn="auto">
                  <a:spcBef>
                    <a:spcPts val="0"/>
                  </a:spcBef>
                  <a:spcAft>
                    <a:spcPts val="0"/>
                  </a:spcAft>
                  <a:defRPr/>
                </a:pPr>
                <a:r>
                  <a:rPr lang="en-US" dirty="0" err="1">
                    <a:solidFill>
                      <a:prstClr val="black"/>
                    </a:solidFill>
                    <a:latin typeface="Calibri"/>
                  </a:rPr>
                  <a:t>Dimensi</a:t>
                </a:r>
                <a:r>
                  <a:rPr lang="en-US" dirty="0">
                    <a:solidFill>
                      <a:prstClr val="black"/>
                    </a:solidFill>
                    <a:latin typeface="Calibri"/>
                  </a:rPr>
                  <a:t> </a:t>
                </a:r>
                <a:r>
                  <a:rPr lang="en-US" dirty="0" err="1">
                    <a:solidFill>
                      <a:prstClr val="black"/>
                    </a:solidFill>
                    <a:latin typeface="Calibri"/>
                  </a:rPr>
                  <a:t>Upaya</a:t>
                </a:r>
                <a:endParaRPr lang="en-US" dirty="0">
                  <a:solidFill>
                    <a:prstClr val="black"/>
                  </a:solidFill>
                  <a:latin typeface="Calibri"/>
                </a:endParaRPr>
              </a:p>
            </p:txBody>
          </p:sp>
          <p:sp>
            <p:nvSpPr>
              <p:cNvPr id="21" name="Rectangle 20"/>
              <p:cNvSpPr/>
              <p:nvPr/>
            </p:nvSpPr>
            <p:spPr>
              <a:xfrm>
                <a:off x="7082215" y="2958303"/>
                <a:ext cx="1822450" cy="924270"/>
              </a:xfrm>
              <a:prstGeom prst="rect">
                <a:avLst/>
              </a:prstGeom>
              <a:solidFill>
                <a:srgbClr val="1764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solidFill>
                      <a:srgbClr val="FFFFFF"/>
                    </a:solidFill>
                    <a:latin typeface="Calibri"/>
                    <a:ea typeface="MS PGothic" pitchFamily="34" charset="-128"/>
                    <a:cs typeface="Arial" pitchFamily="34" charset="0"/>
                  </a:rPr>
                  <a:t>Derajat Kesehatan dan Status Gizi Masy</a:t>
                </a:r>
                <a:endParaRPr lang="en-US" dirty="0">
                  <a:solidFill>
                    <a:srgbClr val="FFFFFF"/>
                  </a:solidFill>
                  <a:latin typeface="Calibri"/>
                  <a:ea typeface="MS PGothic" pitchFamily="34" charset="-128"/>
                  <a:cs typeface="Arial" pitchFamily="34" charset="0"/>
                </a:endParaRPr>
              </a:p>
            </p:txBody>
          </p:sp>
        </p:grpSp>
        <p:cxnSp>
          <p:nvCxnSpPr>
            <p:cNvPr id="13" name="Elbow Connector 12"/>
            <p:cNvCxnSpPr>
              <a:stCxn id="8" idx="3"/>
              <a:endCxn id="9" idx="2"/>
            </p:cNvCxnSpPr>
            <p:nvPr/>
          </p:nvCxnSpPr>
          <p:spPr>
            <a:xfrm flipV="1">
              <a:off x="2627313" y="3729900"/>
              <a:ext cx="2976562" cy="1495801"/>
            </a:xfrm>
            <a:prstGeom prst="bent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74529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WordArt 2"/>
          <p:cNvSpPr>
            <a:spLocks noChangeArrowheads="1" noChangeShapeType="1" noTextEdit="1"/>
          </p:cNvSpPr>
          <p:nvPr/>
        </p:nvSpPr>
        <p:spPr bwMode="auto">
          <a:xfrm>
            <a:off x="381000" y="1828800"/>
            <a:ext cx="8001000" cy="23622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eaLnBrk="0" hangingPunct="0"/>
            <a:r>
              <a:rPr lang="en-US" sz="3600" kern="10" smtClean="0">
                <a:ln w="9525">
                  <a:round/>
                  <a:headEnd/>
                  <a:tailEnd/>
                </a:ln>
                <a:gradFill rotWithShape="1">
                  <a:gsLst>
                    <a:gs pos="0">
                      <a:srgbClr val="FFE701"/>
                    </a:gs>
                    <a:gs pos="100000">
                      <a:srgbClr val="FE3E02"/>
                    </a:gs>
                  </a:gsLst>
                  <a:lin ang="5400000" scaled="1"/>
                </a:gradFill>
                <a:latin typeface="Impact"/>
                <a:ea typeface="Impact"/>
                <a:cs typeface="Impact"/>
              </a:rPr>
              <a:t>APAKAH  YANG  DISEBUT </a:t>
            </a:r>
          </a:p>
          <a:p>
            <a:pPr algn="ctr" eaLnBrk="0" hangingPunct="0"/>
            <a:r>
              <a:rPr lang="en-US" sz="3600" kern="10" smtClean="0">
                <a:ln w="9525">
                  <a:round/>
                  <a:headEnd/>
                  <a:tailEnd/>
                </a:ln>
                <a:gradFill rotWithShape="1">
                  <a:gsLst>
                    <a:gs pos="0">
                      <a:srgbClr val="FFE701"/>
                    </a:gs>
                    <a:gs pos="100000">
                      <a:srgbClr val="FE3E02"/>
                    </a:gs>
                  </a:gsLst>
                  <a:lin ang="5400000" scaled="1"/>
                </a:gradFill>
                <a:latin typeface="Impact"/>
                <a:ea typeface="Impact"/>
                <a:cs typeface="Impact"/>
              </a:rPr>
              <a:t>BERPIKIR  SISTEM?</a:t>
            </a:r>
          </a:p>
        </p:txBody>
      </p:sp>
    </p:spTree>
    <p:extLst>
      <p:ext uri="{BB962C8B-B14F-4D97-AF65-F5344CB8AC3E}">
        <p14:creationId xmlns:p14="http://schemas.microsoft.com/office/powerpoint/2010/main" xmlns="" val="3124276283"/>
      </p:ext>
    </p:extLst>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rrowheads="1"/>
          </p:cNvSpPr>
          <p:nvPr>
            <p:ph type="title"/>
          </p:nvPr>
        </p:nvSpPr>
        <p:spPr>
          <a:xfrm>
            <a:off x="457200" y="0"/>
            <a:ext cx="8229600" cy="1143000"/>
          </a:xfrm>
        </p:spPr>
        <p:txBody>
          <a:bodyPr/>
          <a:lstStyle/>
          <a:p>
            <a:pPr eaLnBrk="1" hangingPunct="1">
              <a:defRPr/>
            </a:pPr>
            <a:r>
              <a:rPr lang="en-US" sz="4000" smtClean="0">
                <a:solidFill>
                  <a:srgbClr val="F3F3F3"/>
                </a:solidFill>
                <a:latin typeface="Comic Sans MS" charset="0"/>
                <a:cs typeface="+mj-cs"/>
              </a:rPr>
              <a:t>Ada gadis memegang kucing di pangkuannya duduk di kursi</a:t>
            </a:r>
          </a:p>
        </p:txBody>
      </p:sp>
      <p:pic>
        <p:nvPicPr>
          <p:cNvPr id="363523" name="Picture 3" descr="GIRLCAT"/>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2632075" y="1295400"/>
            <a:ext cx="3943350" cy="5486400"/>
          </a:xfrm>
          <a:ln>
            <a:solidFill>
              <a:srgbClr val="FFFF00"/>
            </a:solidFill>
            <a:miter lim="800000"/>
            <a:headEnd/>
            <a:tailEnd/>
          </a:ln>
        </p:spPr>
      </p:pic>
    </p:spTree>
    <p:extLst>
      <p:ext uri="{BB962C8B-B14F-4D97-AF65-F5344CB8AC3E}">
        <p14:creationId xmlns:p14="http://schemas.microsoft.com/office/powerpoint/2010/main" xmlns="" val="3021591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557808"/>
            <a:ext cx="8229600" cy="1143000"/>
          </a:xfrm>
        </p:spPr>
        <p:txBody>
          <a:bodyPr/>
          <a:lstStyle/>
          <a:p>
            <a:pPr eaLnBrk="1" hangingPunct="1"/>
            <a:r>
              <a:rPr lang="id-ID" sz="5400" dirty="0" smtClean="0">
                <a:latin typeface="Arial Black" pitchFamily="34" charset="0"/>
              </a:rPr>
              <a:t>POKOK BAHASAN</a:t>
            </a:r>
          </a:p>
        </p:txBody>
      </p:sp>
      <p:sp>
        <p:nvSpPr>
          <p:cNvPr id="23555" name="Content Placeholder 2"/>
          <p:cNvSpPr>
            <a:spLocks noGrp="1"/>
          </p:cNvSpPr>
          <p:nvPr>
            <p:ph idx="1"/>
          </p:nvPr>
        </p:nvSpPr>
        <p:spPr>
          <a:xfrm>
            <a:off x="428625" y="2003673"/>
            <a:ext cx="8286750" cy="3873599"/>
          </a:xfrm>
          <a:ln>
            <a:solidFill>
              <a:schemeClr val="accent1"/>
            </a:solidFill>
          </a:ln>
        </p:spPr>
        <p:txBody>
          <a:bodyPr/>
          <a:lstStyle/>
          <a:p>
            <a:pPr marL="82550" indent="0" eaLnBrk="1" hangingPunct="1">
              <a:buClr>
                <a:srgbClr val="002060"/>
              </a:buClr>
              <a:buSzPct val="110000"/>
              <a:buNone/>
            </a:pPr>
            <a:endParaRPr lang="id-ID" sz="2400" b="1" dirty="0" smtClean="0">
              <a:solidFill>
                <a:srgbClr val="0033CC"/>
              </a:solidFill>
              <a:latin typeface="Arial Rounded MT Bold" pitchFamily="34" charset="0"/>
            </a:endParaRPr>
          </a:p>
          <a:p>
            <a:pPr marL="539750" indent="-457200" eaLnBrk="1" hangingPunct="1">
              <a:buClr>
                <a:srgbClr val="002060"/>
              </a:buClr>
              <a:buSzPct val="110000"/>
              <a:buFont typeface="+mj-lt"/>
              <a:buAutoNum type="alphaUcPeriod"/>
            </a:pPr>
            <a:r>
              <a:rPr lang="id-ID" sz="2400" b="1" dirty="0">
                <a:solidFill>
                  <a:srgbClr val="0033CC"/>
                </a:solidFill>
                <a:latin typeface="Arial Rounded MT Bold" pitchFamily="34" charset="0"/>
              </a:rPr>
              <a:t> </a:t>
            </a:r>
            <a:r>
              <a:rPr lang="id-ID" sz="2400" b="1" dirty="0" smtClean="0">
                <a:solidFill>
                  <a:srgbClr val="0033CC"/>
                </a:solidFill>
                <a:latin typeface="Arial Rounded MT Bold" pitchFamily="34" charset="0"/>
              </a:rPr>
              <a:t> INVESTING </a:t>
            </a:r>
            <a:r>
              <a:rPr lang="id-ID" sz="2400" b="1" dirty="0">
                <a:solidFill>
                  <a:srgbClr val="0033CC"/>
                </a:solidFill>
                <a:latin typeface="Arial Rounded MT Bold" pitchFamily="34" charset="0"/>
              </a:rPr>
              <a:t>IN HEALTH FOR MACRO ECONOMIC </a:t>
            </a:r>
            <a:r>
              <a:rPr lang="id-ID" sz="2400" b="1" dirty="0" smtClean="0">
                <a:solidFill>
                  <a:srgbClr val="0033CC"/>
                </a:solidFill>
                <a:latin typeface="Arial Rounded MT Bold" pitchFamily="34" charset="0"/>
              </a:rPr>
              <a:t> </a:t>
            </a:r>
          </a:p>
          <a:p>
            <a:pPr marL="82550" indent="0" eaLnBrk="1" hangingPunct="1">
              <a:buClr>
                <a:srgbClr val="002060"/>
              </a:buClr>
              <a:buSzPct val="110000"/>
              <a:buNone/>
            </a:pPr>
            <a:r>
              <a:rPr lang="id-ID" sz="2400" b="1" dirty="0">
                <a:solidFill>
                  <a:srgbClr val="0033CC"/>
                </a:solidFill>
                <a:latin typeface="Arial Rounded MT Bold" pitchFamily="34" charset="0"/>
              </a:rPr>
              <a:t> </a:t>
            </a:r>
            <a:r>
              <a:rPr lang="id-ID" sz="2400" b="1" dirty="0" smtClean="0">
                <a:solidFill>
                  <a:srgbClr val="0033CC"/>
                </a:solidFill>
                <a:latin typeface="Arial Rounded MT Bold" pitchFamily="34" charset="0"/>
              </a:rPr>
              <a:t>       DEVELOPMENT</a:t>
            </a:r>
          </a:p>
          <a:p>
            <a:pPr marL="539750" indent="-457200" eaLnBrk="1" hangingPunct="1">
              <a:buClr>
                <a:srgbClr val="002060"/>
              </a:buClr>
              <a:buSzPct val="110000"/>
              <a:buFont typeface="+mj-lt"/>
              <a:buAutoNum type="alphaUcPeriod" startAt="2"/>
            </a:pPr>
            <a:r>
              <a:rPr lang="id-ID" sz="2400" b="1" dirty="0" smtClean="0">
                <a:solidFill>
                  <a:srgbClr val="0033CC"/>
                </a:solidFill>
                <a:latin typeface="Arial Rounded MT Bold" pitchFamily="34" charset="0"/>
              </a:rPr>
              <a:t>   SISTEM KESEHATAN</a:t>
            </a:r>
          </a:p>
          <a:p>
            <a:pPr marL="712788" indent="-630238" eaLnBrk="1" hangingPunct="1">
              <a:buClr>
                <a:srgbClr val="002060"/>
              </a:buClr>
              <a:buSzPct val="110000"/>
              <a:buFont typeface="Calibri" pitchFamily="34" charset="0"/>
              <a:buAutoNum type="alphaUcPeriod" startAt="2"/>
            </a:pPr>
            <a:r>
              <a:rPr lang="id-ID" sz="2400" b="1" dirty="0" smtClean="0">
                <a:solidFill>
                  <a:srgbClr val="0033CC"/>
                </a:solidFill>
                <a:latin typeface="Arial Rounded MT Bold" pitchFamily="34" charset="0"/>
              </a:rPr>
              <a:t> MENGAPA DIPERLUKAN PENGUATAN SISTEM KESEHATAN?</a:t>
            </a:r>
          </a:p>
          <a:p>
            <a:pPr marL="712788" indent="-630238" eaLnBrk="1" hangingPunct="1">
              <a:buClr>
                <a:srgbClr val="002060"/>
              </a:buClr>
              <a:buSzPct val="110000"/>
              <a:buFont typeface="Calibri" pitchFamily="34" charset="0"/>
              <a:buAutoNum type="alphaUcPeriod" startAt="2"/>
            </a:pPr>
            <a:r>
              <a:rPr lang="id-ID" sz="2400" b="1" dirty="0" smtClean="0">
                <a:solidFill>
                  <a:srgbClr val="0033CC"/>
                </a:solidFill>
                <a:latin typeface="Arial Rounded MT Bold" pitchFamily="34" charset="0"/>
              </a:rPr>
              <a:t> PRIMARY HEALTH CARE (UPAYA KESEHATAN DASAR)</a:t>
            </a:r>
          </a:p>
          <a:p>
            <a:pPr marL="82550" indent="0" eaLnBrk="1" hangingPunct="1">
              <a:buClr>
                <a:srgbClr val="002060"/>
              </a:buClr>
              <a:buSzPct val="110000"/>
              <a:buNone/>
            </a:pPr>
            <a:endParaRPr lang="id-ID" sz="2400" b="1" dirty="0" smtClean="0">
              <a:solidFill>
                <a:srgbClr val="0033CC"/>
              </a:solidFill>
              <a:latin typeface="Arial Rounded MT Bold" pitchFamily="34" charset="0"/>
            </a:endParaRPr>
          </a:p>
          <a:p>
            <a:pPr marL="82550" indent="0" eaLnBrk="1" hangingPunct="1">
              <a:buClr>
                <a:srgbClr val="002060"/>
              </a:buClr>
              <a:buSzPct val="110000"/>
              <a:buNone/>
            </a:pPr>
            <a:endParaRPr lang="id-ID" sz="2400" b="1" dirty="0" smtClean="0">
              <a:solidFill>
                <a:srgbClr val="0033CC"/>
              </a:solidFill>
              <a:latin typeface="Arial Rounded MT Bol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6" name="Picture 2" descr="ARC30089"/>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2343150" y="1143000"/>
            <a:ext cx="4286250" cy="5715000"/>
          </a:xfrm>
          <a:ln>
            <a:solidFill>
              <a:srgbClr val="FFFF00"/>
            </a:solidFill>
            <a:miter lim="800000"/>
            <a:headEnd/>
            <a:tailEnd/>
          </a:ln>
        </p:spPr>
      </p:pic>
      <p:sp>
        <p:nvSpPr>
          <p:cNvPr id="364547" name="Rectangle 3"/>
          <p:cNvSpPr>
            <a:spLocks noGrp="1" noRot="1" noChangeArrowheads="1"/>
          </p:cNvSpPr>
          <p:nvPr>
            <p:ph type="title"/>
          </p:nvPr>
        </p:nvSpPr>
        <p:spPr>
          <a:xfrm>
            <a:off x="457200" y="76200"/>
            <a:ext cx="8229600" cy="838200"/>
          </a:xfrm>
          <a:extLst>
            <a:ext uri="{91240B29-F687-4f45-9708-019B960494DF}">
              <a14:hiddenLine xmlns:a14="http://schemas.microsoft.com/office/drawing/2010/main" xmlns="" w="9525">
                <a:solidFill>
                  <a:srgbClr val="FFFF00"/>
                </a:solidFill>
                <a:miter lim="800000"/>
                <a:headEnd/>
                <a:tailEnd/>
              </a14:hiddenLine>
            </a:ext>
          </a:extLst>
        </p:spPr>
        <p:txBody>
          <a:bodyPr/>
          <a:lstStyle/>
          <a:p>
            <a:pPr eaLnBrk="1" hangingPunct="1">
              <a:defRPr/>
            </a:pPr>
            <a:r>
              <a:rPr lang="en-US" sz="3600" smtClean="0">
                <a:solidFill>
                  <a:srgbClr val="F3F3F3"/>
                </a:solidFill>
                <a:latin typeface="Comic Sans MS" charset="0"/>
                <a:cs typeface="+mj-cs"/>
              </a:rPr>
              <a:t>Ada gadis memegang kucing di pangkuannya duduk di kursi</a:t>
            </a:r>
          </a:p>
        </p:txBody>
      </p:sp>
    </p:spTree>
    <p:extLst>
      <p:ext uri="{BB962C8B-B14F-4D97-AF65-F5344CB8AC3E}">
        <p14:creationId xmlns:p14="http://schemas.microsoft.com/office/powerpoint/2010/main" xmlns="" val="1133628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0" name="Picture 2" descr="ARC30088"/>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228600" y="1676400"/>
            <a:ext cx="8686800" cy="5172075"/>
          </a:xfrm>
          <a:ln>
            <a:solidFill>
              <a:srgbClr val="FFFF00"/>
            </a:solidFill>
            <a:miter lim="800000"/>
            <a:headEnd/>
            <a:tailEnd/>
          </a:ln>
        </p:spPr>
      </p:pic>
      <p:sp>
        <p:nvSpPr>
          <p:cNvPr id="365571" name="Rectangle 3"/>
          <p:cNvSpPr>
            <a:spLocks noGrp="1" noChangeArrowheads="1"/>
          </p:cNvSpPr>
          <p:nvPr>
            <p:ph type="title"/>
          </p:nvPr>
        </p:nvSpPr>
        <p:spPr/>
        <p:txBody>
          <a:bodyPr anchor="b"/>
          <a:lstStyle/>
          <a:p>
            <a:pPr eaLnBrk="1" hangingPunct="1">
              <a:defRPr/>
            </a:pPr>
            <a:r>
              <a:rPr lang="en-US" sz="4000" smtClean="0">
                <a:solidFill>
                  <a:srgbClr val="F3F3F3"/>
                </a:solidFill>
                <a:latin typeface="Comic Sans MS" charset="0"/>
                <a:cs typeface="+mj-cs"/>
              </a:rPr>
              <a:t>Ada gadis memegang kucing di pangkuannya duduk di kursi</a:t>
            </a:r>
          </a:p>
        </p:txBody>
      </p:sp>
    </p:spTree>
    <p:extLst>
      <p:ext uri="{BB962C8B-B14F-4D97-AF65-F5344CB8AC3E}">
        <p14:creationId xmlns:p14="http://schemas.microsoft.com/office/powerpoint/2010/main" xmlns="" val="1462367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4" name="Picture 2" descr="PLAN0036"/>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1066800" y="1485900"/>
            <a:ext cx="7162800" cy="5372100"/>
          </a:xfrm>
          <a:ln>
            <a:solidFill>
              <a:srgbClr val="FFFF00"/>
            </a:solidFill>
            <a:miter lim="800000"/>
            <a:headEnd/>
            <a:tailEnd/>
          </a:ln>
        </p:spPr>
      </p:pic>
      <p:sp>
        <p:nvSpPr>
          <p:cNvPr id="366595" name="Rectangle 3"/>
          <p:cNvSpPr>
            <a:spLocks noGrp="1" noChangeArrowheads="1"/>
          </p:cNvSpPr>
          <p:nvPr>
            <p:ph type="title"/>
          </p:nvPr>
        </p:nvSpPr>
        <p:spPr>
          <a:xfrm>
            <a:off x="457200" y="152400"/>
            <a:ext cx="8229600" cy="1143000"/>
          </a:xfrm>
        </p:spPr>
        <p:txBody>
          <a:bodyPr anchor="b"/>
          <a:lstStyle/>
          <a:p>
            <a:pPr eaLnBrk="1" hangingPunct="1">
              <a:defRPr/>
            </a:pPr>
            <a:r>
              <a:rPr lang="en-US" sz="4000" smtClean="0">
                <a:solidFill>
                  <a:srgbClr val="F3F3F3"/>
                </a:solidFill>
                <a:latin typeface="Comic Sans MS" charset="0"/>
                <a:cs typeface="+mj-cs"/>
              </a:rPr>
              <a:t>Ada gadis memegang kucing di pangkuannya duduk di kursi</a:t>
            </a:r>
          </a:p>
        </p:txBody>
      </p:sp>
    </p:spTree>
    <p:extLst>
      <p:ext uri="{BB962C8B-B14F-4D97-AF65-F5344CB8AC3E}">
        <p14:creationId xmlns:p14="http://schemas.microsoft.com/office/powerpoint/2010/main" xmlns="" val="3479752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8" name="Picture 2" descr="PLAN0022"/>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1143000" y="1314450"/>
            <a:ext cx="7391400" cy="5543550"/>
          </a:xfrm>
          <a:ln>
            <a:solidFill>
              <a:srgbClr val="FFFF00"/>
            </a:solidFill>
            <a:miter lim="800000"/>
            <a:headEnd/>
            <a:tailEnd/>
          </a:ln>
        </p:spPr>
      </p:pic>
      <p:sp>
        <p:nvSpPr>
          <p:cNvPr id="367619" name="Rectangle 3"/>
          <p:cNvSpPr>
            <a:spLocks noGrp="1" noChangeArrowheads="1"/>
          </p:cNvSpPr>
          <p:nvPr>
            <p:ph type="title"/>
          </p:nvPr>
        </p:nvSpPr>
        <p:spPr>
          <a:xfrm>
            <a:off x="457200" y="152400"/>
            <a:ext cx="8229600" cy="1143000"/>
          </a:xfrm>
        </p:spPr>
        <p:txBody>
          <a:bodyPr anchor="b"/>
          <a:lstStyle/>
          <a:p>
            <a:pPr eaLnBrk="1" hangingPunct="1">
              <a:defRPr/>
            </a:pPr>
            <a:r>
              <a:rPr lang="en-US" sz="4000" smtClean="0">
                <a:solidFill>
                  <a:srgbClr val="F3F3F3"/>
                </a:solidFill>
                <a:latin typeface="Comic Sans MS" charset="0"/>
                <a:cs typeface="+mj-cs"/>
              </a:rPr>
              <a:t>Ada gadis memegang kucing di pangkuannya duduk di kursi</a:t>
            </a:r>
          </a:p>
        </p:txBody>
      </p:sp>
    </p:spTree>
    <p:extLst>
      <p:ext uri="{BB962C8B-B14F-4D97-AF65-F5344CB8AC3E}">
        <p14:creationId xmlns:p14="http://schemas.microsoft.com/office/powerpoint/2010/main" xmlns="" val="2932263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2" name="Picture 2" descr="space1"/>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066800" y="107950"/>
            <a:ext cx="7239000" cy="6632575"/>
          </a:xfrm>
          <a:ln>
            <a:solidFill>
              <a:srgbClr val="FFFF00"/>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368643" name="Rectangle 3"/>
          <p:cNvSpPr>
            <a:spLocks noGrp="1" noChangeArrowheads="1"/>
          </p:cNvSpPr>
          <p:nvPr>
            <p:ph type="title"/>
          </p:nvPr>
        </p:nvSpPr>
        <p:spPr>
          <a:xfrm>
            <a:off x="457200" y="76200"/>
            <a:ext cx="8229600" cy="1143000"/>
          </a:xfrm>
        </p:spPr>
        <p:txBody>
          <a:bodyPr anchor="b"/>
          <a:lstStyle/>
          <a:p>
            <a:pPr eaLnBrk="1" hangingPunct="1">
              <a:defRPr/>
            </a:pPr>
            <a:r>
              <a:rPr lang="en-US" sz="3600" smtClean="0">
                <a:solidFill>
                  <a:srgbClr val="F3F3F3"/>
                </a:solidFill>
                <a:latin typeface="Comic Sans MS" charset="0"/>
                <a:cs typeface="+mj-cs"/>
              </a:rPr>
              <a:t>Ada gadis memegang kucing di pangkuannya duduk di kursi</a:t>
            </a:r>
          </a:p>
        </p:txBody>
      </p:sp>
    </p:spTree>
    <p:extLst>
      <p:ext uri="{BB962C8B-B14F-4D97-AF65-F5344CB8AC3E}">
        <p14:creationId xmlns:p14="http://schemas.microsoft.com/office/powerpoint/2010/main" xmlns="" val="1557019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9074" name="Group 2"/>
          <p:cNvGrpSpPr>
            <a:grpSpLocks/>
          </p:cNvGrpSpPr>
          <p:nvPr/>
        </p:nvGrpSpPr>
        <p:grpSpPr bwMode="auto">
          <a:xfrm>
            <a:off x="660400" y="1219200"/>
            <a:ext cx="8305800" cy="5538788"/>
            <a:chOff x="416" y="768"/>
            <a:chExt cx="5232" cy="3489"/>
          </a:xfrm>
        </p:grpSpPr>
        <p:grpSp>
          <p:nvGrpSpPr>
            <p:cNvPr id="31813" name="Group 3"/>
            <p:cNvGrpSpPr>
              <a:grpSpLocks/>
            </p:cNvGrpSpPr>
            <p:nvPr/>
          </p:nvGrpSpPr>
          <p:grpSpPr bwMode="auto">
            <a:xfrm>
              <a:off x="416" y="768"/>
              <a:ext cx="5232" cy="3489"/>
              <a:chOff x="416" y="768"/>
              <a:chExt cx="5232" cy="3489"/>
            </a:xfrm>
          </p:grpSpPr>
          <p:sp>
            <p:nvSpPr>
              <p:cNvPr id="259076" name="Rectangle 4"/>
              <p:cNvSpPr>
                <a:spLocks noChangeArrowheads="1"/>
              </p:cNvSpPr>
              <p:nvPr/>
            </p:nvSpPr>
            <p:spPr bwMode="auto">
              <a:xfrm>
                <a:off x="416" y="768"/>
                <a:ext cx="5232" cy="3024"/>
              </a:xfrm>
              <a:prstGeom prst="rect">
                <a:avLst/>
              </a:prstGeom>
              <a:solidFill>
                <a:srgbClr val="0033CC"/>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endParaRPr>
              </a:p>
            </p:txBody>
          </p:sp>
          <p:sp>
            <p:nvSpPr>
              <p:cNvPr id="259077" name="Text Box 5"/>
              <p:cNvSpPr txBox="1">
                <a:spLocks noChangeArrowheads="1"/>
              </p:cNvSpPr>
              <p:nvPr/>
            </p:nvSpPr>
            <p:spPr bwMode="auto">
              <a:xfrm>
                <a:off x="3776" y="3504"/>
                <a:ext cx="1872" cy="7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lnSpc>
                    <a:spcPct val="90000"/>
                  </a:lnSpc>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Komunitas (seputar rumah</a:t>
                </a:r>
              </a:p>
              <a:p>
                <a:pPr eaLnBrk="0" hangingPunct="0">
                  <a:lnSpc>
                    <a:spcPct val="90000"/>
                  </a:lnSpc>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lingkungan murid)</a:t>
                </a:r>
              </a:p>
              <a:p>
                <a:pPr eaLnBrk="0" hangingPunct="0">
                  <a:lnSpc>
                    <a:spcPct val="90000"/>
                  </a:lnSpc>
                  <a:defRPr/>
                </a:pPr>
                <a:endPar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endParaRPr>
              </a:p>
              <a:p>
                <a:pPr eaLnBrk="0" hangingPunct="0">
                  <a:lnSpc>
                    <a:spcPct val="90000"/>
                  </a:lnSpc>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    Dunia luar</a:t>
                </a:r>
              </a:p>
              <a:p>
                <a:pPr eaLnBrk="0" hangingPunct="0">
                  <a:lnSpc>
                    <a:spcPct val="90000"/>
                  </a:lnSpc>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    (beyond the community)</a:t>
                </a:r>
              </a:p>
            </p:txBody>
          </p:sp>
          <p:sp>
            <p:nvSpPr>
              <p:cNvPr id="259078" name="Text Box 6"/>
              <p:cNvSpPr txBox="1">
                <a:spLocks noChangeArrowheads="1"/>
              </p:cNvSpPr>
              <p:nvPr/>
            </p:nvSpPr>
            <p:spPr bwMode="auto">
              <a:xfrm>
                <a:off x="445" y="3128"/>
                <a:ext cx="1233" cy="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Swasta</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(employing parents</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and students)</a:t>
                </a:r>
              </a:p>
            </p:txBody>
          </p:sp>
          <p:sp>
            <p:nvSpPr>
              <p:cNvPr id="259079" name="Text Box 7"/>
              <p:cNvSpPr txBox="1">
                <a:spLocks noChangeArrowheads="1"/>
              </p:cNvSpPr>
              <p:nvPr/>
            </p:nvSpPr>
            <p:spPr bwMode="auto">
              <a:xfrm>
                <a:off x="445" y="768"/>
                <a:ext cx="786" cy="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Media lokal</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(termasuk</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talk shows)</a:t>
                </a:r>
              </a:p>
            </p:txBody>
          </p:sp>
          <p:sp>
            <p:nvSpPr>
              <p:cNvPr id="259080" name="Text Box 8"/>
              <p:cNvSpPr txBox="1">
                <a:spLocks noChangeArrowheads="1"/>
              </p:cNvSpPr>
              <p:nvPr/>
            </p:nvSpPr>
            <p:spPr bwMode="auto">
              <a:xfrm>
                <a:off x="445" y="1380"/>
                <a:ext cx="1071" cy="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Lembaga</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Komunitas</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(RS, Mesdjid, </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Pesantren, NGO</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Pekerja Sosial)</a:t>
                </a:r>
              </a:p>
            </p:txBody>
          </p:sp>
          <p:sp>
            <p:nvSpPr>
              <p:cNvPr id="259081" name="Text Box 9"/>
              <p:cNvSpPr txBox="1">
                <a:spLocks noChangeArrowheads="1"/>
              </p:cNvSpPr>
              <p:nvPr/>
            </p:nvSpPr>
            <p:spPr bwMode="auto">
              <a:xfrm>
                <a:off x="445" y="2350"/>
                <a:ext cx="750" cy="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Keluarga &amp;</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Jaringan</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keluarga </a:t>
                </a:r>
              </a:p>
            </p:txBody>
          </p:sp>
        </p:grpSp>
        <p:sp>
          <p:nvSpPr>
            <p:cNvPr id="259082" name="Text Box 10"/>
            <p:cNvSpPr txBox="1">
              <a:spLocks noChangeArrowheads="1"/>
            </p:cNvSpPr>
            <p:nvPr/>
          </p:nvSpPr>
          <p:spPr bwMode="auto">
            <a:xfrm>
              <a:off x="1616" y="2564"/>
              <a:ext cx="50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Ortum</a:t>
              </a:r>
            </a:p>
          </p:txBody>
        </p:sp>
      </p:grpSp>
      <p:grpSp>
        <p:nvGrpSpPr>
          <p:cNvPr id="259083" name="Group 11"/>
          <p:cNvGrpSpPr>
            <a:grpSpLocks/>
          </p:cNvGrpSpPr>
          <p:nvPr/>
        </p:nvGrpSpPr>
        <p:grpSpPr bwMode="auto">
          <a:xfrm>
            <a:off x="530225" y="120650"/>
            <a:ext cx="7961313" cy="6724650"/>
            <a:chOff x="334" y="76"/>
            <a:chExt cx="5015" cy="4236"/>
          </a:xfrm>
        </p:grpSpPr>
        <p:sp>
          <p:nvSpPr>
            <p:cNvPr id="259084" name="Text Box 12"/>
            <p:cNvSpPr txBox="1">
              <a:spLocks noChangeArrowheads="1"/>
            </p:cNvSpPr>
            <p:nvPr/>
          </p:nvSpPr>
          <p:spPr bwMode="auto">
            <a:xfrm>
              <a:off x="2410" y="354"/>
              <a:ext cx="121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Pemerintah (Lokal,</a:t>
              </a:r>
            </a:p>
            <a:p>
              <a:pPr algn="ct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Pusat)</a:t>
              </a:r>
            </a:p>
          </p:txBody>
        </p:sp>
        <p:sp>
          <p:nvSpPr>
            <p:cNvPr id="259085" name="Text Box 13"/>
            <p:cNvSpPr txBox="1">
              <a:spLocks noChangeArrowheads="1"/>
            </p:cNvSpPr>
            <p:nvPr/>
          </p:nvSpPr>
          <p:spPr bwMode="auto">
            <a:xfrm>
              <a:off x="334" y="158"/>
              <a:ext cx="1880" cy="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Publishers, universities,</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creators, scientists, and</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other ‘suppliers of knowledge’</a:t>
              </a:r>
            </a:p>
          </p:txBody>
        </p:sp>
        <p:sp>
          <p:nvSpPr>
            <p:cNvPr id="259086" name="Text Box 14"/>
            <p:cNvSpPr txBox="1">
              <a:spLocks noChangeArrowheads="1"/>
            </p:cNvSpPr>
            <p:nvPr/>
          </p:nvSpPr>
          <p:spPr bwMode="auto">
            <a:xfrm>
              <a:off x="608" y="3792"/>
              <a:ext cx="3314" cy="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Media internasional, sumber baru pemasok knowledge,</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news, internet, and potensi interaksi belajar diluar</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kelas formal</a:t>
              </a:r>
            </a:p>
          </p:txBody>
        </p:sp>
        <p:sp>
          <p:nvSpPr>
            <p:cNvPr id="259087" name="Text Box 15"/>
            <p:cNvSpPr txBox="1">
              <a:spLocks noChangeArrowheads="1"/>
            </p:cNvSpPr>
            <p:nvPr/>
          </p:nvSpPr>
          <p:spPr bwMode="auto">
            <a:xfrm>
              <a:off x="2057" y="76"/>
              <a:ext cx="1718"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Ideologues and influencers</a:t>
              </a:r>
            </a:p>
          </p:txBody>
        </p:sp>
        <p:sp>
          <p:nvSpPr>
            <p:cNvPr id="259088" name="Text Box 16"/>
            <p:cNvSpPr txBox="1">
              <a:spLocks noChangeArrowheads="1"/>
            </p:cNvSpPr>
            <p:nvPr/>
          </p:nvSpPr>
          <p:spPr bwMode="auto">
            <a:xfrm>
              <a:off x="4145" y="288"/>
              <a:ext cx="120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Administrator lain</a:t>
              </a:r>
            </a:p>
          </p:txBody>
        </p:sp>
      </p:grpSp>
      <p:grpSp>
        <p:nvGrpSpPr>
          <p:cNvPr id="259089" name="Group 17"/>
          <p:cNvGrpSpPr>
            <a:grpSpLocks/>
          </p:cNvGrpSpPr>
          <p:nvPr/>
        </p:nvGrpSpPr>
        <p:grpSpPr bwMode="auto">
          <a:xfrm>
            <a:off x="3276600" y="1371600"/>
            <a:ext cx="5299075" cy="4114800"/>
            <a:chOff x="2064" y="864"/>
            <a:chExt cx="3338" cy="2592"/>
          </a:xfrm>
        </p:grpSpPr>
        <p:sp>
          <p:nvSpPr>
            <p:cNvPr id="259090" name="Rectangle 18"/>
            <p:cNvSpPr>
              <a:spLocks noChangeArrowheads="1"/>
            </p:cNvSpPr>
            <p:nvPr/>
          </p:nvSpPr>
          <p:spPr bwMode="auto">
            <a:xfrm>
              <a:off x="2064" y="864"/>
              <a:ext cx="3312" cy="259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091" name="Text Box 19"/>
            <p:cNvSpPr txBox="1">
              <a:spLocks noChangeArrowheads="1"/>
            </p:cNvSpPr>
            <p:nvPr/>
          </p:nvSpPr>
          <p:spPr bwMode="auto">
            <a:xfrm>
              <a:off x="2646" y="1316"/>
              <a:ext cx="692"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Direktur</a:t>
              </a:r>
            </a:p>
            <a:p>
              <a:pPr algn="ct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(Kep Sek)</a:t>
              </a:r>
            </a:p>
          </p:txBody>
        </p:sp>
        <p:sp>
          <p:nvSpPr>
            <p:cNvPr id="259092" name="Text Box 20"/>
            <p:cNvSpPr txBox="1">
              <a:spLocks noChangeArrowheads="1"/>
            </p:cNvSpPr>
            <p:nvPr/>
          </p:nvSpPr>
          <p:spPr bwMode="auto">
            <a:xfrm>
              <a:off x="3728" y="1508"/>
              <a:ext cx="1147"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Administrative </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&amp; staf pendukung</a:t>
              </a:r>
            </a:p>
          </p:txBody>
        </p:sp>
        <p:sp>
          <p:nvSpPr>
            <p:cNvPr id="259093" name="Text Box 21"/>
            <p:cNvSpPr txBox="1">
              <a:spLocks noChangeArrowheads="1"/>
            </p:cNvSpPr>
            <p:nvPr/>
          </p:nvSpPr>
          <p:spPr bwMode="auto">
            <a:xfrm>
              <a:off x="4544" y="1902"/>
              <a:ext cx="762" cy="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Gudosin</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lain</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(&amp; profesi)</a:t>
              </a:r>
            </a:p>
          </p:txBody>
        </p:sp>
        <p:sp>
          <p:nvSpPr>
            <p:cNvPr id="259094" name="Text Box 22"/>
            <p:cNvSpPr txBox="1">
              <a:spLocks noChangeArrowheads="1"/>
            </p:cNvSpPr>
            <p:nvPr/>
          </p:nvSpPr>
          <p:spPr bwMode="auto">
            <a:xfrm>
              <a:off x="4544" y="2948"/>
              <a:ext cx="858"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Murid lain,</a:t>
              </a:r>
            </a:p>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Kawan murid</a:t>
              </a:r>
            </a:p>
          </p:txBody>
        </p:sp>
      </p:grpSp>
      <p:grpSp>
        <p:nvGrpSpPr>
          <p:cNvPr id="259095" name="Group 23"/>
          <p:cNvGrpSpPr>
            <a:grpSpLocks/>
          </p:cNvGrpSpPr>
          <p:nvPr/>
        </p:nvGrpSpPr>
        <p:grpSpPr bwMode="auto">
          <a:xfrm>
            <a:off x="3886200" y="1511300"/>
            <a:ext cx="3403600" cy="3365500"/>
            <a:chOff x="2448" y="952"/>
            <a:chExt cx="2144" cy="2120"/>
          </a:xfrm>
        </p:grpSpPr>
        <p:sp>
          <p:nvSpPr>
            <p:cNvPr id="259096" name="Freeform 24"/>
            <p:cNvSpPr>
              <a:spLocks/>
            </p:cNvSpPr>
            <p:nvPr/>
          </p:nvSpPr>
          <p:spPr bwMode="auto">
            <a:xfrm>
              <a:off x="2448" y="1056"/>
              <a:ext cx="512" cy="288"/>
            </a:xfrm>
            <a:custGeom>
              <a:avLst/>
              <a:gdLst>
                <a:gd name="T0" fmla="*/ 0 w 672"/>
                <a:gd name="T1" fmla="*/ 0 h 288"/>
                <a:gd name="T2" fmla="*/ 432 w 672"/>
                <a:gd name="T3" fmla="*/ 48 h 288"/>
                <a:gd name="T4" fmla="*/ 672 w 672"/>
                <a:gd name="T5" fmla="*/ 288 h 288"/>
              </a:gdLst>
              <a:ahLst/>
              <a:cxnLst>
                <a:cxn ang="0">
                  <a:pos x="T0" y="T1"/>
                </a:cxn>
                <a:cxn ang="0">
                  <a:pos x="T2" y="T3"/>
                </a:cxn>
                <a:cxn ang="0">
                  <a:pos x="T4" y="T5"/>
                </a:cxn>
              </a:cxnLst>
              <a:rect l="0" t="0" r="r" b="b"/>
              <a:pathLst>
                <a:path w="672" h="288">
                  <a:moveTo>
                    <a:pt x="0" y="0"/>
                  </a:moveTo>
                  <a:cubicBezTo>
                    <a:pt x="160" y="0"/>
                    <a:pt x="320" y="0"/>
                    <a:pt x="432" y="48"/>
                  </a:cubicBezTo>
                  <a:cubicBezTo>
                    <a:pt x="544" y="96"/>
                    <a:pt x="608" y="192"/>
                    <a:pt x="672" y="288"/>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097" name="Freeform 25"/>
            <p:cNvSpPr>
              <a:spLocks/>
            </p:cNvSpPr>
            <p:nvPr/>
          </p:nvSpPr>
          <p:spPr bwMode="auto">
            <a:xfrm>
              <a:off x="2496" y="952"/>
              <a:ext cx="1760" cy="584"/>
            </a:xfrm>
            <a:custGeom>
              <a:avLst/>
              <a:gdLst>
                <a:gd name="T0" fmla="*/ 88 w 2200"/>
                <a:gd name="T1" fmla="*/ 8 h 584"/>
                <a:gd name="T2" fmla="*/ 136 w 2200"/>
                <a:gd name="T3" fmla="*/ 8 h 584"/>
                <a:gd name="T4" fmla="*/ 904 w 2200"/>
                <a:gd name="T5" fmla="*/ 56 h 584"/>
                <a:gd name="T6" fmla="*/ 1816 w 2200"/>
                <a:gd name="T7" fmla="*/ 248 h 584"/>
                <a:gd name="T8" fmla="*/ 2200 w 2200"/>
                <a:gd name="T9" fmla="*/ 584 h 584"/>
              </a:gdLst>
              <a:ahLst/>
              <a:cxnLst>
                <a:cxn ang="0">
                  <a:pos x="T0" y="T1"/>
                </a:cxn>
                <a:cxn ang="0">
                  <a:pos x="T2" y="T3"/>
                </a:cxn>
                <a:cxn ang="0">
                  <a:pos x="T4" y="T5"/>
                </a:cxn>
                <a:cxn ang="0">
                  <a:pos x="T6" y="T7"/>
                </a:cxn>
                <a:cxn ang="0">
                  <a:pos x="T8" y="T9"/>
                </a:cxn>
              </a:cxnLst>
              <a:rect l="0" t="0" r="r" b="b"/>
              <a:pathLst>
                <a:path w="2200" h="584">
                  <a:moveTo>
                    <a:pt x="88" y="8"/>
                  </a:moveTo>
                  <a:cubicBezTo>
                    <a:pt x="44" y="4"/>
                    <a:pt x="0" y="0"/>
                    <a:pt x="136" y="8"/>
                  </a:cubicBezTo>
                  <a:cubicBezTo>
                    <a:pt x="272" y="16"/>
                    <a:pt x="624" y="16"/>
                    <a:pt x="904" y="56"/>
                  </a:cubicBezTo>
                  <a:cubicBezTo>
                    <a:pt x="1184" y="96"/>
                    <a:pt x="1600" y="160"/>
                    <a:pt x="1816" y="248"/>
                  </a:cubicBezTo>
                  <a:cubicBezTo>
                    <a:pt x="2032" y="336"/>
                    <a:pt x="2116" y="460"/>
                    <a:pt x="2200" y="584"/>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098" name="Freeform 26"/>
            <p:cNvSpPr>
              <a:spLocks/>
            </p:cNvSpPr>
            <p:nvPr/>
          </p:nvSpPr>
          <p:spPr bwMode="auto">
            <a:xfrm>
              <a:off x="3456" y="1392"/>
              <a:ext cx="576" cy="144"/>
            </a:xfrm>
            <a:custGeom>
              <a:avLst/>
              <a:gdLst>
                <a:gd name="T0" fmla="*/ 0 w 576"/>
                <a:gd name="T1" fmla="*/ 0 h 144"/>
                <a:gd name="T2" fmla="*/ 336 w 576"/>
                <a:gd name="T3" fmla="*/ 48 h 144"/>
                <a:gd name="T4" fmla="*/ 576 w 576"/>
                <a:gd name="T5" fmla="*/ 144 h 144"/>
              </a:gdLst>
              <a:ahLst/>
              <a:cxnLst>
                <a:cxn ang="0">
                  <a:pos x="T0" y="T1"/>
                </a:cxn>
                <a:cxn ang="0">
                  <a:pos x="T2" y="T3"/>
                </a:cxn>
                <a:cxn ang="0">
                  <a:pos x="T4" y="T5"/>
                </a:cxn>
              </a:cxnLst>
              <a:rect l="0" t="0" r="r" b="b"/>
              <a:pathLst>
                <a:path w="576" h="144">
                  <a:moveTo>
                    <a:pt x="0" y="0"/>
                  </a:moveTo>
                  <a:cubicBezTo>
                    <a:pt x="120" y="12"/>
                    <a:pt x="240" y="24"/>
                    <a:pt x="336" y="48"/>
                  </a:cubicBezTo>
                  <a:cubicBezTo>
                    <a:pt x="432" y="72"/>
                    <a:pt x="504" y="108"/>
                    <a:pt x="576" y="144"/>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099" name="Freeform 27"/>
            <p:cNvSpPr>
              <a:spLocks/>
            </p:cNvSpPr>
            <p:nvPr/>
          </p:nvSpPr>
          <p:spPr bwMode="auto">
            <a:xfrm>
              <a:off x="2976" y="2880"/>
              <a:ext cx="1568" cy="192"/>
            </a:xfrm>
            <a:custGeom>
              <a:avLst/>
              <a:gdLst>
                <a:gd name="T0" fmla="*/ 2064 w 2064"/>
                <a:gd name="T1" fmla="*/ 112 h 208"/>
                <a:gd name="T2" fmla="*/ 960 w 2064"/>
                <a:gd name="T3" fmla="*/ 16 h 208"/>
                <a:gd name="T4" fmla="*/ 0 w 2064"/>
                <a:gd name="T5" fmla="*/ 208 h 208"/>
              </a:gdLst>
              <a:ahLst/>
              <a:cxnLst>
                <a:cxn ang="0">
                  <a:pos x="T0" y="T1"/>
                </a:cxn>
                <a:cxn ang="0">
                  <a:pos x="T2" y="T3"/>
                </a:cxn>
                <a:cxn ang="0">
                  <a:pos x="T4" y="T5"/>
                </a:cxn>
              </a:cxnLst>
              <a:rect l="0" t="0" r="r" b="b"/>
              <a:pathLst>
                <a:path w="2064" h="208">
                  <a:moveTo>
                    <a:pt x="2064" y="112"/>
                  </a:moveTo>
                  <a:cubicBezTo>
                    <a:pt x="1684" y="56"/>
                    <a:pt x="1304" y="0"/>
                    <a:pt x="960" y="16"/>
                  </a:cubicBezTo>
                  <a:cubicBezTo>
                    <a:pt x="616" y="32"/>
                    <a:pt x="152" y="176"/>
                    <a:pt x="0" y="208"/>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00" name="Freeform 28"/>
            <p:cNvSpPr>
              <a:spLocks/>
            </p:cNvSpPr>
            <p:nvPr/>
          </p:nvSpPr>
          <p:spPr bwMode="auto">
            <a:xfrm>
              <a:off x="3008" y="2112"/>
              <a:ext cx="1584" cy="544"/>
            </a:xfrm>
            <a:custGeom>
              <a:avLst/>
              <a:gdLst>
                <a:gd name="T0" fmla="*/ 0 w 1872"/>
                <a:gd name="T1" fmla="*/ 384 h 544"/>
                <a:gd name="T2" fmla="*/ 816 w 1872"/>
                <a:gd name="T3" fmla="*/ 480 h 544"/>
                <a:gd name="T4" fmla="*/ 1872 w 1872"/>
                <a:gd name="T5" fmla="*/ 0 h 544"/>
              </a:gdLst>
              <a:ahLst/>
              <a:cxnLst>
                <a:cxn ang="0">
                  <a:pos x="T0" y="T1"/>
                </a:cxn>
                <a:cxn ang="0">
                  <a:pos x="T2" y="T3"/>
                </a:cxn>
                <a:cxn ang="0">
                  <a:pos x="T4" y="T5"/>
                </a:cxn>
              </a:cxnLst>
              <a:rect l="0" t="0" r="r" b="b"/>
              <a:pathLst>
                <a:path w="1872" h="544">
                  <a:moveTo>
                    <a:pt x="0" y="384"/>
                  </a:moveTo>
                  <a:cubicBezTo>
                    <a:pt x="252" y="464"/>
                    <a:pt x="504" y="544"/>
                    <a:pt x="816" y="480"/>
                  </a:cubicBezTo>
                  <a:cubicBezTo>
                    <a:pt x="1128" y="416"/>
                    <a:pt x="1500" y="208"/>
                    <a:pt x="1872" y="0"/>
                  </a:cubicBezTo>
                </a:path>
              </a:pathLst>
            </a:custGeom>
            <a:noFill/>
            <a:ln w="19050" cap="flat" cmpd="sng">
              <a:solidFill>
                <a:schemeClr val="tx1"/>
              </a:solidFill>
              <a:prstDash val="solid"/>
              <a:round/>
              <a:headEnd type="stealth" w="lg" len="lg"/>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01" name="Line 29"/>
            <p:cNvSpPr>
              <a:spLocks noChangeShapeType="1"/>
            </p:cNvSpPr>
            <p:nvPr/>
          </p:nvSpPr>
          <p:spPr bwMode="auto">
            <a:xfrm>
              <a:off x="2880" y="1680"/>
              <a:ext cx="0" cy="432"/>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02" name="Freeform 30"/>
            <p:cNvSpPr>
              <a:spLocks/>
            </p:cNvSpPr>
            <p:nvPr/>
          </p:nvSpPr>
          <p:spPr bwMode="auto">
            <a:xfrm>
              <a:off x="2672" y="2496"/>
              <a:ext cx="208" cy="528"/>
            </a:xfrm>
            <a:custGeom>
              <a:avLst/>
              <a:gdLst>
                <a:gd name="T0" fmla="*/ 144 w 216"/>
                <a:gd name="T1" fmla="*/ 0 h 576"/>
                <a:gd name="T2" fmla="*/ 192 w 216"/>
                <a:gd name="T3" fmla="*/ 336 h 576"/>
                <a:gd name="T4" fmla="*/ 0 w 216"/>
                <a:gd name="T5" fmla="*/ 576 h 576"/>
              </a:gdLst>
              <a:ahLst/>
              <a:cxnLst>
                <a:cxn ang="0">
                  <a:pos x="T0" y="T1"/>
                </a:cxn>
                <a:cxn ang="0">
                  <a:pos x="T2" y="T3"/>
                </a:cxn>
                <a:cxn ang="0">
                  <a:pos x="T4" y="T5"/>
                </a:cxn>
              </a:cxnLst>
              <a:rect l="0" t="0" r="r" b="b"/>
              <a:pathLst>
                <a:path w="216" h="576">
                  <a:moveTo>
                    <a:pt x="144" y="0"/>
                  </a:moveTo>
                  <a:cubicBezTo>
                    <a:pt x="180" y="120"/>
                    <a:pt x="216" y="240"/>
                    <a:pt x="192" y="336"/>
                  </a:cubicBezTo>
                  <a:cubicBezTo>
                    <a:pt x="168" y="432"/>
                    <a:pt x="84" y="504"/>
                    <a:pt x="0" y="576"/>
                  </a:cubicBezTo>
                </a:path>
              </a:pathLst>
            </a:custGeom>
            <a:noFill/>
            <a:ln w="19050" cap="flat" cmpd="sng">
              <a:solidFill>
                <a:schemeClr val="tx1"/>
              </a:solidFill>
              <a:prstDash val="solid"/>
              <a:round/>
              <a:headEnd type="stealth" w="lg" len="lg"/>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03" name="Freeform 31"/>
            <p:cNvSpPr>
              <a:spLocks/>
            </p:cNvSpPr>
            <p:nvPr/>
          </p:nvSpPr>
          <p:spPr bwMode="auto">
            <a:xfrm>
              <a:off x="2976" y="1872"/>
              <a:ext cx="1376" cy="336"/>
            </a:xfrm>
            <a:custGeom>
              <a:avLst/>
              <a:gdLst>
                <a:gd name="T0" fmla="*/ 1440 w 1440"/>
                <a:gd name="T1" fmla="*/ 0 h 432"/>
                <a:gd name="T2" fmla="*/ 1296 w 1440"/>
                <a:gd name="T3" fmla="*/ 192 h 432"/>
                <a:gd name="T4" fmla="*/ 624 w 1440"/>
                <a:gd name="T5" fmla="*/ 240 h 432"/>
                <a:gd name="T6" fmla="*/ 240 w 1440"/>
                <a:gd name="T7" fmla="*/ 240 h 432"/>
                <a:gd name="T8" fmla="*/ 0 w 1440"/>
                <a:gd name="T9" fmla="*/ 432 h 432"/>
              </a:gdLst>
              <a:ahLst/>
              <a:cxnLst>
                <a:cxn ang="0">
                  <a:pos x="T0" y="T1"/>
                </a:cxn>
                <a:cxn ang="0">
                  <a:pos x="T2" y="T3"/>
                </a:cxn>
                <a:cxn ang="0">
                  <a:pos x="T4" y="T5"/>
                </a:cxn>
                <a:cxn ang="0">
                  <a:pos x="T6" y="T7"/>
                </a:cxn>
                <a:cxn ang="0">
                  <a:pos x="T8" y="T9"/>
                </a:cxn>
              </a:cxnLst>
              <a:rect l="0" t="0" r="r" b="b"/>
              <a:pathLst>
                <a:path w="1440" h="432">
                  <a:moveTo>
                    <a:pt x="1440" y="0"/>
                  </a:moveTo>
                  <a:cubicBezTo>
                    <a:pt x="1436" y="76"/>
                    <a:pt x="1432" y="152"/>
                    <a:pt x="1296" y="192"/>
                  </a:cubicBezTo>
                  <a:cubicBezTo>
                    <a:pt x="1160" y="232"/>
                    <a:pt x="800" y="232"/>
                    <a:pt x="624" y="240"/>
                  </a:cubicBezTo>
                  <a:cubicBezTo>
                    <a:pt x="448" y="248"/>
                    <a:pt x="344" y="208"/>
                    <a:pt x="240" y="240"/>
                  </a:cubicBezTo>
                  <a:cubicBezTo>
                    <a:pt x="136" y="272"/>
                    <a:pt x="68" y="352"/>
                    <a:pt x="0" y="432"/>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grpSp>
      <p:grpSp>
        <p:nvGrpSpPr>
          <p:cNvPr id="259104" name="Group 32"/>
          <p:cNvGrpSpPr>
            <a:grpSpLocks/>
          </p:cNvGrpSpPr>
          <p:nvPr/>
        </p:nvGrpSpPr>
        <p:grpSpPr bwMode="auto">
          <a:xfrm>
            <a:off x="3733800" y="1531938"/>
            <a:ext cx="4044950" cy="3649662"/>
            <a:chOff x="2336" y="965"/>
            <a:chExt cx="2548" cy="2299"/>
          </a:xfrm>
        </p:grpSpPr>
        <p:sp>
          <p:nvSpPr>
            <p:cNvPr id="259105" name="Rectangle 33"/>
            <p:cNvSpPr>
              <a:spLocks noChangeArrowheads="1"/>
            </p:cNvSpPr>
            <p:nvPr/>
          </p:nvSpPr>
          <p:spPr bwMode="auto">
            <a:xfrm>
              <a:off x="2336" y="1872"/>
              <a:ext cx="2112" cy="1392"/>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rgbClr val="0033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endParaRPr>
            </a:p>
          </p:txBody>
        </p:sp>
        <p:sp>
          <p:nvSpPr>
            <p:cNvPr id="259106" name="Text Box 34"/>
            <p:cNvSpPr txBox="1">
              <a:spLocks noChangeArrowheads="1"/>
            </p:cNvSpPr>
            <p:nvPr/>
          </p:nvSpPr>
          <p:spPr bwMode="auto">
            <a:xfrm>
              <a:off x="2528" y="2238"/>
              <a:ext cx="577"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Gudosin</a:t>
              </a:r>
            </a:p>
          </p:txBody>
        </p:sp>
        <p:sp>
          <p:nvSpPr>
            <p:cNvPr id="259107" name="Text Box 35"/>
            <p:cNvSpPr txBox="1">
              <a:spLocks noChangeArrowheads="1"/>
            </p:cNvSpPr>
            <p:nvPr/>
          </p:nvSpPr>
          <p:spPr bwMode="auto">
            <a:xfrm>
              <a:off x="2345" y="2976"/>
              <a:ext cx="46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Murid</a:t>
              </a:r>
            </a:p>
          </p:txBody>
        </p:sp>
        <p:sp>
          <p:nvSpPr>
            <p:cNvPr id="259108" name="Text Box 36"/>
            <p:cNvSpPr txBox="1">
              <a:spLocks noChangeArrowheads="1"/>
            </p:cNvSpPr>
            <p:nvPr/>
          </p:nvSpPr>
          <p:spPr bwMode="auto">
            <a:xfrm>
              <a:off x="3392" y="2670"/>
              <a:ext cx="427"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Kelas</a:t>
              </a:r>
            </a:p>
          </p:txBody>
        </p:sp>
        <p:sp>
          <p:nvSpPr>
            <p:cNvPr id="259109" name="Text Box 37"/>
            <p:cNvSpPr txBox="1">
              <a:spLocks noChangeArrowheads="1"/>
            </p:cNvSpPr>
            <p:nvPr/>
          </p:nvSpPr>
          <p:spPr bwMode="auto">
            <a:xfrm>
              <a:off x="4080" y="965"/>
              <a:ext cx="804"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solidFill>
                    <a:srgbClr val="FFFF00"/>
                  </a:solidFill>
                  <a:effectLst>
                    <a:outerShdw blurRad="38100" dist="38100" dir="2700000" algn="tl">
                      <a:srgbClr val="000000"/>
                    </a:outerShdw>
                  </a:effectLst>
                  <a:latin typeface="Comic Sans MS" charset="0"/>
                  <a:ea typeface="ＭＳ Ｐゴシック" charset="0"/>
                  <a:cs typeface="ＭＳ Ｐゴシック" charset="0"/>
                </a:rPr>
                <a:t>SISTEM  </a:t>
              </a:r>
            </a:p>
            <a:p>
              <a:pPr eaLnBrk="0" hangingPunct="0">
                <a:defRPr/>
              </a:pPr>
              <a:r>
                <a:rPr lang="en-US">
                  <a:solidFill>
                    <a:srgbClr val="FFFF00"/>
                  </a:solidFill>
                  <a:effectLst>
                    <a:outerShdw blurRad="38100" dist="38100" dir="2700000" algn="tl">
                      <a:srgbClr val="000000"/>
                    </a:outerShdw>
                  </a:effectLst>
                  <a:latin typeface="Comic Sans MS" charset="0"/>
                  <a:ea typeface="ＭＳ Ｐゴシック" charset="0"/>
                  <a:cs typeface="ＭＳ Ｐゴシック" charset="0"/>
                </a:rPr>
                <a:t>SEKOLAH</a:t>
              </a:r>
            </a:p>
          </p:txBody>
        </p:sp>
      </p:grpSp>
      <p:grpSp>
        <p:nvGrpSpPr>
          <p:cNvPr id="259110" name="Group 38"/>
          <p:cNvGrpSpPr>
            <a:grpSpLocks/>
          </p:cNvGrpSpPr>
          <p:nvPr/>
        </p:nvGrpSpPr>
        <p:grpSpPr bwMode="auto">
          <a:xfrm>
            <a:off x="76200" y="381000"/>
            <a:ext cx="7213600" cy="6400800"/>
            <a:chOff x="48" y="240"/>
            <a:chExt cx="4544" cy="4032"/>
          </a:xfrm>
        </p:grpSpPr>
        <p:sp>
          <p:nvSpPr>
            <p:cNvPr id="259111" name="Freeform 39"/>
            <p:cNvSpPr>
              <a:spLocks/>
            </p:cNvSpPr>
            <p:nvPr/>
          </p:nvSpPr>
          <p:spPr bwMode="auto">
            <a:xfrm>
              <a:off x="2448" y="1056"/>
              <a:ext cx="512" cy="288"/>
            </a:xfrm>
            <a:custGeom>
              <a:avLst/>
              <a:gdLst>
                <a:gd name="T0" fmla="*/ 0 w 672"/>
                <a:gd name="T1" fmla="*/ 0 h 288"/>
                <a:gd name="T2" fmla="*/ 432 w 672"/>
                <a:gd name="T3" fmla="*/ 48 h 288"/>
                <a:gd name="T4" fmla="*/ 672 w 672"/>
                <a:gd name="T5" fmla="*/ 288 h 288"/>
              </a:gdLst>
              <a:ahLst/>
              <a:cxnLst>
                <a:cxn ang="0">
                  <a:pos x="T0" y="T1"/>
                </a:cxn>
                <a:cxn ang="0">
                  <a:pos x="T2" y="T3"/>
                </a:cxn>
                <a:cxn ang="0">
                  <a:pos x="T4" y="T5"/>
                </a:cxn>
              </a:cxnLst>
              <a:rect l="0" t="0" r="r" b="b"/>
              <a:pathLst>
                <a:path w="672" h="288">
                  <a:moveTo>
                    <a:pt x="0" y="0"/>
                  </a:moveTo>
                  <a:cubicBezTo>
                    <a:pt x="160" y="0"/>
                    <a:pt x="320" y="0"/>
                    <a:pt x="432" y="48"/>
                  </a:cubicBezTo>
                  <a:cubicBezTo>
                    <a:pt x="544" y="96"/>
                    <a:pt x="608" y="192"/>
                    <a:pt x="672" y="288"/>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12" name="Line 40"/>
            <p:cNvSpPr>
              <a:spLocks noChangeShapeType="1"/>
            </p:cNvSpPr>
            <p:nvPr/>
          </p:nvSpPr>
          <p:spPr bwMode="auto">
            <a:xfrm flipH="1">
              <a:off x="1920" y="240"/>
              <a:ext cx="240" cy="144"/>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13" name="Line 41"/>
            <p:cNvSpPr>
              <a:spLocks noChangeShapeType="1"/>
            </p:cNvSpPr>
            <p:nvPr/>
          </p:nvSpPr>
          <p:spPr bwMode="auto">
            <a:xfrm>
              <a:off x="2688" y="240"/>
              <a:ext cx="192" cy="144"/>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grpSp>
          <p:nvGrpSpPr>
            <p:cNvPr id="31754" name="Group 42"/>
            <p:cNvGrpSpPr>
              <a:grpSpLocks/>
            </p:cNvGrpSpPr>
            <p:nvPr/>
          </p:nvGrpSpPr>
          <p:grpSpPr bwMode="auto">
            <a:xfrm>
              <a:off x="2496" y="576"/>
              <a:ext cx="1208" cy="1632"/>
              <a:chOff x="2496" y="576"/>
              <a:chExt cx="1208" cy="1632"/>
            </a:xfrm>
          </p:grpSpPr>
          <p:sp>
            <p:nvSpPr>
              <p:cNvPr id="259115" name="Line 43"/>
              <p:cNvSpPr>
                <a:spLocks noChangeShapeType="1"/>
              </p:cNvSpPr>
              <p:nvPr/>
            </p:nvSpPr>
            <p:spPr bwMode="auto">
              <a:xfrm flipH="1">
                <a:off x="2496" y="672"/>
                <a:ext cx="384" cy="288"/>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16" name="Freeform 44"/>
              <p:cNvSpPr>
                <a:spLocks/>
              </p:cNvSpPr>
              <p:nvPr/>
            </p:nvSpPr>
            <p:spPr bwMode="auto">
              <a:xfrm>
                <a:off x="3168" y="672"/>
                <a:ext cx="248" cy="624"/>
              </a:xfrm>
              <a:custGeom>
                <a:avLst/>
                <a:gdLst>
                  <a:gd name="T0" fmla="*/ 48 w 200"/>
                  <a:gd name="T1" fmla="*/ 0 h 672"/>
                  <a:gd name="T2" fmla="*/ 192 w 200"/>
                  <a:gd name="T3" fmla="*/ 432 h 672"/>
                  <a:gd name="T4" fmla="*/ 0 w 200"/>
                  <a:gd name="T5" fmla="*/ 672 h 672"/>
                </a:gdLst>
                <a:ahLst/>
                <a:cxnLst>
                  <a:cxn ang="0">
                    <a:pos x="T0" y="T1"/>
                  </a:cxn>
                  <a:cxn ang="0">
                    <a:pos x="T2" y="T3"/>
                  </a:cxn>
                  <a:cxn ang="0">
                    <a:pos x="T4" y="T5"/>
                  </a:cxn>
                </a:cxnLst>
                <a:rect l="0" t="0" r="r" b="b"/>
                <a:pathLst>
                  <a:path w="200" h="672">
                    <a:moveTo>
                      <a:pt x="48" y="0"/>
                    </a:moveTo>
                    <a:cubicBezTo>
                      <a:pt x="124" y="160"/>
                      <a:pt x="200" y="320"/>
                      <a:pt x="192" y="432"/>
                    </a:cubicBezTo>
                    <a:cubicBezTo>
                      <a:pt x="184" y="544"/>
                      <a:pt x="92" y="608"/>
                      <a:pt x="0" y="672"/>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17" name="Freeform 45"/>
              <p:cNvSpPr>
                <a:spLocks/>
              </p:cNvSpPr>
              <p:nvPr/>
            </p:nvSpPr>
            <p:spPr bwMode="auto">
              <a:xfrm>
                <a:off x="3120" y="576"/>
                <a:ext cx="584" cy="1632"/>
              </a:xfrm>
              <a:custGeom>
                <a:avLst/>
                <a:gdLst>
                  <a:gd name="T0" fmla="*/ 336 w 584"/>
                  <a:gd name="T1" fmla="*/ 0 h 1632"/>
                  <a:gd name="T2" fmla="*/ 528 w 584"/>
                  <a:gd name="T3" fmla="*/ 1104 h 1632"/>
                  <a:gd name="T4" fmla="*/ 0 w 584"/>
                  <a:gd name="T5" fmla="*/ 1632 h 1632"/>
                </a:gdLst>
                <a:ahLst/>
                <a:cxnLst>
                  <a:cxn ang="0">
                    <a:pos x="T0" y="T1"/>
                  </a:cxn>
                  <a:cxn ang="0">
                    <a:pos x="T2" y="T3"/>
                  </a:cxn>
                  <a:cxn ang="0">
                    <a:pos x="T4" y="T5"/>
                  </a:cxn>
                </a:cxnLst>
                <a:rect l="0" t="0" r="r" b="b"/>
                <a:pathLst>
                  <a:path w="584" h="1632">
                    <a:moveTo>
                      <a:pt x="336" y="0"/>
                    </a:moveTo>
                    <a:cubicBezTo>
                      <a:pt x="460" y="416"/>
                      <a:pt x="584" y="832"/>
                      <a:pt x="528" y="1104"/>
                    </a:cubicBezTo>
                    <a:cubicBezTo>
                      <a:pt x="472" y="1376"/>
                      <a:pt x="236" y="1504"/>
                      <a:pt x="0" y="1632"/>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grpSp>
        <p:sp>
          <p:nvSpPr>
            <p:cNvPr id="259118" name="Freeform 46"/>
            <p:cNvSpPr>
              <a:spLocks/>
            </p:cNvSpPr>
            <p:nvPr/>
          </p:nvSpPr>
          <p:spPr bwMode="auto">
            <a:xfrm>
              <a:off x="48" y="368"/>
              <a:ext cx="560" cy="3904"/>
            </a:xfrm>
            <a:custGeom>
              <a:avLst/>
              <a:gdLst>
                <a:gd name="T0" fmla="*/ 368 w 560"/>
                <a:gd name="T1" fmla="*/ 16 h 3904"/>
                <a:gd name="T2" fmla="*/ 80 w 560"/>
                <a:gd name="T3" fmla="*/ 544 h 3904"/>
                <a:gd name="T4" fmla="*/ 80 w 560"/>
                <a:gd name="T5" fmla="*/ 3280 h 3904"/>
                <a:gd name="T6" fmla="*/ 560 w 560"/>
                <a:gd name="T7" fmla="*/ 3904 h 3904"/>
              </a:gdLst>
              <a:ahLst/>
              <a:cxnLst>
                <a:cxn ang="0">
                  <a:pos x="T0" y="T1"/>
                </a:cxn>
                <a:cxn ang="0">
                  <a:pos x="T2" y="T3"/>
                </a:cxn>
                <a:cxn ang="0">
                  <a:pos x="T4" y="T5"/>
                </a:cxn>
                <a:cxn ang="0">
                  <a:pos x="T6" y="T7"/>
                </a:cxn>
              </a:cxnLst>
              <a:rect l="0" t="0" r="r" b="b"/>
              <a:pathLst>
                <a:path w="560" h="3904">
                  <a:moveTo>
                    <a:pt x="368" y="16"/>
                  </a:moveTo>
                  <a:cubicBezTo>
                    <a:pt x="248" y="8"/>
                    <a:pt x="128" y="0"/>
                    <a:pt x="80" y="544"/>
                  </a:cubicBezTo>
                  <a:cubicBezTo>
                    <a:pt x="32" y="1088"/>
                    <a:pt x="0" y="2720"/>
                    <a:pt x="80" y="3280"/>
                  </a:cubicBezTo>
                  <a:cubicBezTo>
                    <a:pt x="160" y="3840"/>
                    <a:pt x="480" y="3808"/>
                    <a:pt x="560" y="3904"/>
                  </a:cubicBezTo>
                </a:path>
              </a:pathLst>
            </a:custGeom>
            <a:noFill/>
            <a:ln w="19050" cap="flat" cmpd="sng">
              <a:solidFill>
                <a:schemeClr val="tx1"/>
              </a:solidFill>
              <a:prstDash val="solid"/>
              <a:round/>
              <a:headEnd type="stealth" w="lg" len="lg"/>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19" name="Freeform 47"/>
            <p:cNvSpPr>
              <a:spLocks/>
            </p:cNvSpPr>
            <p:nvPr/>
          </p:nvSpPr>
          <p:spPr bwMode="auto">
            <a:xfrm>
              <a:off x="144" y="912"/>
              <a:ext cx="464" cy="3216"/>
            </a:xfrm>
            <a:custGeom>
              <a:avLst/>
              <a:gdLst>
                <a:gd name="T0" fmla="*/ 368 w 560"/>
                <a:gd name="T1" fmla="*/ 16 h 3904"/>
                <a:gd name="T2" fmla="*/ 80 w 560"/>
                <a:gd name="T3" fmla="*/ 544 h 3904"/>
                <a:gd name="T4" fmla="*/ 80 w 560"/>
                <a:gd name="T5" fmla="*/ 3280 h 3904"/>
                <a:gd name="T6" fmla="*/ 560 w 560"/>
                <a:gd name="T7" fmla="*/ 3904 h 3904"/>
              </a:gdLst>
              <a:ahLst/>
              <a:cxnLst>
                <a:cxn ang="0">
                  <a:pos x="T0" y="T1"/>
                </a:cxn>
                <a:cxn ang="0">
                  <a:pos x="T2" y="T3"/>
                </a:cxn>
                <a:cxn ang="0">
                  <a:pos x="T4" y="T5"/>
                </a:cxn>
                <a:cxn ang="0">
                  <a:pos x="T6" y="T7"/>
                </a:cxn>
              </a:cxnLst>
              <a:rect l="0" t="0" r="r" b="b"/>
              <a:pathLst>
                <a:path w="560" h="3904">
                  <a:moveTo>
                    <a:pt x="368" y="16"/>
                  </a:moveTo>
                  <a:cubicBezTo>
                    <a:pt x="248" y="8"/>
                    <a:pt x="128" y="0"/>
                    <a:pt x="80" y="544"/>
                  </a:cubicBezTo>
                  <a:cubicBezTo>
                    <a:pt x="32" y="1088"/>
                    <a:pt x="0" y="2720"/>
                    <a:pt x="80" y="3280"/>
                  </a:cubicBezTo>
                  <a:cubicBezTo>
                    <a:pt x="160" y="3840"/>
                    <a:pt x="480" y="3808"/>
                    <a:pt x="560" y="3904"/>
                  </a:cubicBezTo>
                </a:path>
              </a:pathLst>
            </a:custGeom>
            <a:noFill/>
            <a:ln w="19050" cap="flat" cmpd="sng">
              <a:solidFill>
                <a:schemeClr val="tx1"/>
              </a:solidFill>
              <a:prstDash val="solid"/>
              <a:round/>
              <a:headEnd type="stealth" w="lg" len="lg"/>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20" name="Line 48"/>
            <p:cNvSpPr>
              <a:spLocks noChangeShapeType="1"/>
            </p:cNvSpPr>
            <p:nvPr/>
          </p:nvSpPr>
          <p:spPr bwMode="auto">
            <a:xfrm flipH="1">
              <a:off x="2192" y="288"/>
              <a:ext cx="144" cy="624"/>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grpSp>
          <p:nvGrpSpPr>
            <p:cNvPr id="31758" name="Group 49"/>
            <p:cNvGrpSpPr>
              <a:grpSpLocks/>
            </p:cNvGrpSpPr>
            <p:nvPr/>
          </p:nvGrpSpPr>
          <p:grpSpPr bwMode="auto">
            <a:xfrm>
              <a:off x="1632" y="480"/>
              <a:ext cx="720" cy="432"/>
              <a:chOff x="1632" y="480"/>
              <a:chExt cx="720" cy="432"/>
            </a:xfrm>
          </p:grpSpPr>
          <p:sp>
            <p:nvSpPr>
              <p:cNvPr id="259122" name="Line 50"/>
              <p:cNvSpPr>
                <a:spLocks noChangeShapeType="1"/>
              </p:cNvSpPr>
              <p:nvPr/>
            </p:nvSpPr>
            <p:spPr bwMode="auto">
              <a:xfrm flipH="1">
                <a:off x="2016" y="480"/>
                <a:ext cx="336"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23" name="Line 51"/>
              <p:cNvSpPr>
                <a:spLocks noChangeShapeType="1"/>
              </p:cNvSpPr>
              <p:nvPr/>
            </p:nvSpPr>
            <p:spPr bwMode="auto">
              <a:xfrm flipH="1" flipV="1">
                <a:off x="1632" y="672"/>
                <a:ext cx="288" cy="24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grpSp>
        <p:sp>
          <p:nvSpPr>
            <p:cNvPr id="259124" name="Freeform 52"/>
            <p:cNvSpPr>
              <a:spLocks/>
            </p:cNvSpPr>
            <p:nvPr/>
          </p:nvSpPr>
          <p:spPr bwMode="auto">
            <a:xfrm>
              <a:off x="1824" y="2784"/>
              <a:ext cx="560" cy="480"/>
            </a:xfrm>
            <a:custGeom>
              <a:avLst/>
              <a:gdLst>
                <a:gd name="T0" fmla="*/ 0 w 1008"/>
                <a:gd name="T1" fmla="*/ 0 h 560"/>
                <a:gd name="T2" fmla="*/ 384 w 1008"/>
                <a:gd name="T3" fmla="*/ 480 h 560"/>
                <a:gd name="T4" fmla="*/ 1008 w 1008"/>
                <a:gd name="T5" fmla="*/ 480 h 560"/>
              </a:gdLst>
              <a:ahLst/>
              <a:cxnLst>
                <a:cxn ang="0">
                  <a:pos x="T0" y="T1"/>
                </a:cxn>
                <a:cxn ang="0">
                  <a:pos x="T2" y="T3"/>
                </a:cxn>
                <a:cxn ang="0">
                  <a:pos x="T4" y="T5"/>
                </a:cxn>
              </a:cxnLst>
              <a:rect l="0" t="0" r="r" b="b"/>
              <a:pathLst>
                <a:path w="1008" h="560">
                  <a:moveTo>
                    <a:pt x="0" y="0"/>
                  </a:moveTo>
                  <a:cubicBezTo>
                    <a:pt x="108" y="200"/>
                    <a:pt x="216" y="400"/>
                    <a:pt x="384" y="480"/>
                  </a:cubicBezTo>
                  <a:cubicBezTo>
                    <a:pt x="552" y="560"/>
                    <a:pt x="780" y="520"/>
                    <a:pt x="1008" y="480"/>
                  </a:cubicBezTo>
                </a:path>
              </a:pathLst>
            </a:custGeom>
            <a:noFill/>
            <a:ln w="19050" cap="flat" cmpd="sng">
              <a:solidFill>
                <a:schemeClr val="tx1"/>
              </a:solidFill>
              <a:prstDash val="solid"/>
              <a:round/>
              <a:headEnd type="stealth" w="lg" len="lg"/>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25" name="Freeform 53"/>
            <p:cNvSpPr>
              <a:spLocks/>
            </p:cNvSpPr>
            <p:nvPr/>
          </p:nvSpPr>
          <p:spPr bwMode="auto">
            <a:xfrm>
              <a:off x="1776" y="2000"/>
              <a:ext cx="800" cy="544"/>
            </a:xfrm>
            <a:custGeom>
              <a:avLst/>
              <a:gdLst>
                <a:gd name="T0" fmla="*/ 0 w 1200"/>
                <a:gd name="T1" fmla="*/ 544 h 544"/>
                <a:gd name="T2" fmla="*/ 576 w 1200"/>
                <a:gd name="T3" fmla="*/ 64 h 544"/>
                <a:gd name="T4" fmla="*/ 1200 w 1200"/>
                <a:gd name="T5" fmla="*/ 160 h 544"/>
              </a:gdLst>
              <a:ahLst/>
              <a:cxnLst>
                <a:cxn ang="0">
                  <a:pos x="T0" y="T1"/>
                </a:cxn>
                <a:cxn ang="0">
                  <a:pos x="T2" y="T3"/>
                </a:cxn>
                <a:cxn ang="0">
                  <a:pos x="T4" y="T5"/>
                </a:cxn>
              </a:cxnLst>
              <a:rect l="0" t="0" r="r" b="b"/>
              <a:pathLst>
                <a:path w="1200" h="544">
                  <a:moveTo>
                    <a:pt x="0" y="544"/>
                  </a:moveTo>
                  <a:cubicBezTo>
                    <a:pt x="188" y="336"/>
                    <a:pt x="376" y="128"/>
                    <a:pt x="576" y="64"/>
                  </a:cubicBezTo>
                  <a:cubicBezTo>
                    <a:pt x="776" y="0"/>
                    <a:pt x="988" y="80"/>
                    <a:pt x="1200" y="160"/>
                  </a:cubicBezTo>
                </a:path>
              </a:pathLst>
            </a:custGeom>
            <a:noFill/>
            <a:ln w="19050" cap="flat" cmpd="sng">
              <a:solidFill>
                <a:schemeClr val="tx1"/>
              </a:solidFill>
              <a:prstDash val="solid"/>
              <a:round/>
              <a:headEnd type="stealth" w="lg" len="lg"/>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26" name="Text Box 54"/>
            <p:cNvSpPr txBox="1">
              <a:spLocks noChangeArrowheads="1"/>
            </p:cNvSpPr>
            <p:nvPr/>
          </p:nvSpPr>
          <p:spPr bwMode="auto">
            <a:xfrm>
              <a:off x="1570" y="894"/>
              <a:ext cx="1007"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a:solidFill>
                    <a:srgbClr val="FFFFFF"/>
                  </a:solidFill>
                  <a:effectLst>
                    <a:outerShdw blurRad="38100" dist="38100" dir="2700000" algn="tl">
                      <a:srgbClr val="000000"/>
                    </a:outerShdw>
                  </a:effectLst>
                  <a:latin typeface="Comic Sans MS" charset="0"/>
                  <a:ea typeface="ＭＳ Ｐゴシック" charset="0"/>
                  <a:cs typeface="ＭＳ Ｐゴシック" charset="0"/>
                </a:rPr>
                <a:t>Dewan Sekolah</a:t>
              </a:r>
            </a:p>
          </p:txBody>
        </p:sp>
        <p:sp>
          <p:nvSpPr>
            <p:cNvPr id="259127" name="Freeform 55"/>
            <p:cNvSpPr>
              <a:spLocks/>
            </p:cNvSpPr>
            <p:nvPr/>
          </p:nvSpPr>
          <p:spPr bwMode="auto">
            <a:xfrm>
              <a:off x="2496" y="952"/>
              <a:ext cx="1760" cy="584"/>
            </a:xfrm>
            <a:custGeom>
              <a:avLst/>
              <a:gdLst>
                <a:gd name="T0" fmla="*/ 88 w 2200"/>
                <a:gd name="T1" fmla="*/ 8 h 584"/>
                <a:gd name="T2" fmla="*/ 136 w 2200"/>
                <a:gd name="T3" fmla="*/ 8 h 584"/>
                <a:gd name="T4" fmla="*/ 904 w 2200"/>
                <a:gd name="T5" fmla="*/ 56 h 584"/>
                <a:gd name="T6" fmla="*/ 1816 w 2200"/>
                <a:gd name="T7" fmla="*/ 248 h 584"/>
                <a:gd name="T8" fmla="*/ 2200 w 2200"/>
                <a:gd name="T9" fmla="*/ 584 h 584"/>
              </a:gdLst>
              <a:ahLst/>
              <a:cxnLst>
                <a:cxn ang="0">
                  <a:pos x="T0" y="T1"/>
                </a:cxn>
                <a:cxn ang="0">
                  <a:pos x="T2" y="T3"/>
                </a:cxn>
                <a:cxn ang="0">
                  <a:pos x="T4" y="T5"/>
                </a:cxn>
                <a:cxn ang="0">
                  <a:pos x="T6" y="T7"/>
                </a:cxn>
                <a:cxn ang="0">
                  <a:pos x="T8" y="T9"/>
                </a:cxn>
              </a:cxnLst>
              <a:rect l="0" t="0" r="r" b="b"/>
              <a:pathLst>
                <a:path w="2200" h="584">
                  <a:moveTo>
                    <a:pt x="88" y="8"/>
                  </a:moveTo>
                  <a:cubicBezTo>
                    <a:pt x="44" y="4"/>
                    <a:pt x="0" y="0"/>
                    <a:pt x="136" y="8"/>
                  </a:cubicBezTo>
                  <a:cubicBezTo>
                    <a:pt x="272" y="16"/>
                    <a:pt x="624" y="16"/>
                    <a:pt x="904" y="56"/>
                  </a:cubicBezTo>
                  <a:cubicBezTo>
                    <a:pt x="1184" y="96"/>
                    <a:pt x="1600" y="160"/>
                    <a:pt x="1816" y="248"/>
                  </a:cubicBezTo>
                  <a:cubicBezTo>
                    <a:pt x="2032" y="336"/>
                    <a:pt x="2116" y="460"/>
                    <a:pt x="2200" y="584"/>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28" name="Freeform 56"/>
            <p:cNvSpPr>
              <a:spLocks/>
            </p:cNvSpPr>
            <p:nvPr/>
          </p:nvSpPr>
          <p:spPr bwMode="auto">
            <a:xfrm>
              <a:off x="3456" y="1392"/>
              <a:ext cx="576" cy="144"/>
            </a:xfrm>
            <a:custGeom>
              <a:avLst/>
              <a:gdLst>
                <a:gd name="T0" fmla="*/ 0 w 576"/>
                <a:gd name="T1" fmla="*/ 0 h 144"/>
                <a:gd name="T2" fmla="*/ 336 w 576"/>
                <a:gd name="T3" fmla="*/ 48 h 144"/>
                <a:gd name="T4" fmla="*/ 576 w 576"/>
                <a:gd name="T5" fmla="*/ 144 h 144"/>
              </a:gdLst>
              <a:ahLst/>
              <a:cxnLst>
                <a:cxn ang="0">
                  <a:pos x="T0" y="T1"/>
                </a:cxn>
                <a:cxn ang="0">
                  <a:pos x="T2" y="T3"/>
                </a:cxn>
                <a:cxn ang="0">
                  <a:pos x="T4" y="T5"/>
                </a:cxn>
              </a:cxnLst>
              <a:rect l="0" t="0" r="r" b="b"/>
              <a:pathLst>
                <a:path w="576" h="144">
                  <a:moveTo>
                    <a:pt x="0" y="0"/>
                  </a:moveTo>
                  <a:cubicBezTo>
                    <a:pt x="120" y="12"/>
                    <a:pt x="240" y="24"/>
                    <a:pt x="336" y="48"/>
                  </a:cubicBezTo>
                  <a:cubicBezTo>
                    <a:pt x="432" y="72"/>
                    <a:pt x="504" y="108"/>
                    <a:pt x="576" y="144"/>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29" name="Freeform 57"/>
            <p:cNvSpPr>
              <a:spLocks/>
            </p:cNvSpPr>
            <p:nvPr/>
          </p:nvSpPr>
          <p:spPr bwMode="auto">
            <a:xfrm>
              <a:off x="2976" y="2880"/>
              <a:ext cx="1568" cy="192"/>
            </a:xfrm>
            <a:custGeom>
              <a:avLst/>
              <a:gdLst>
                <a:gd name="T0" fmla="*/ 2064 w 2064"/>
                <a:gd name="T1" fmla="*/ 112 h 208"/>
                <a:gd name="T2" fmla="*/ 960 w 2064"/>
                <a:gd name="T3" fmla="*/ 16 h 208"/>
                <a:gd name="T4" fmla="*/ 0 w 2064"/>
                <a:gd name="T5" fmla="*/ 208 h 208"/>
              </a:gdLst>
              <a:ahLst/>
              <a:cxnLst>
                <a:cxn ang="0">
                  <a:pos x="T0" y="T1"/>
                </a:cxn>
                <a:cxn ang="0">
                  <a:pos x="T2" y="T3"/>
                </a:cxn>
                <a:cxn ang="0">
                  <a:pos x="T4" y="T5"/>
                </a:cxn>
              </a:cxnLst>
              <a:rect l="0" t="0" r="r" b="b"/>
              <a:pathLst>
                <a:path w="2064" h="208">
                  <a:moveTo>
                    <a:pt x="2064" y="112"/>
                  </a:moveTo>
                  <a:cubicBezTo>
                    <a:pt x="1684" y="56"/>
                    <a:pt x="1304" y="0"/>
                    <a:pt x="960" y="16"/>
                  </a:cubicBezTo>
                  <a:cubicBezTo>
                    <a:pt x="616" y="32"/>
                    <a:pt x="152" y="176"/>
                    <a:pt x="0" y="208"/>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30" name="Freeform 58"/>
            <p:cNvSpPr>
              <a:spLocks/>
            </p:cNvSpPr>
            <p:nvPr/>
          </p:nvSpPr>
          <p:spPr bwMode="auto">
            <a:xfrm>
              <a:off x="3008" y="2112"/>
              <a:ext cx="1584" cy="544"/>
            </a:xfrm>
            <a:custGeom>
              <a:avLst/>
              <a:gdLst>
                <a:gd name="T0" fmla="*/ 0 w 1872"/>
                <a:gd name="T1" fmla="*/ 384 h 544"/>
                <a:gd name="T2" fmla="*/ 816 w 1872"/>
                <a:gd name="T3" fmla="*/ 480 h 544"/>
                <a:gd name="T4" fmla="*/ 1872 w 1872"/>
                <a:gd name="T5" fmla="*/ 0 h 544"/>
              </a:gdLst>
              <a:ahLst/>
              <a:cxnLst>
                <a:cxn ang="0">
                  <a:pos x="T0" y="T1"/>
                </a:cxn>
                <a:cxn ang="0">
                  <a:pos x="T2" y="T3"/>
                </a:cxn>
                <a:cxn ang="0">
                  <a:pos x="T4" y="T5"/>
                </a:cxn>
              </a:cxnLst>
              <a:rect l="0" t="0" r="r" b="b"/>
              <a:pathLst>
                <a:path w="1872" h="544">
                  <a:moveTo>
                    <a:pt x="0" y="384"/>
                  </a:moveTo>
                  <a:cubicBezTo>
                    <a:pt x="252" y="464"/>
                    <a:pt x="504" y="544"/>
                    <a:pt x="816" y="480"/>
                  </a:cubicBezTo>
                  <a:cubicBezTo>
                    <a:pt x="1128" y="416"/>
                    <a:pt x="1500" y="208"/>
                    <a:pt x="1872" y="0"/>
                  </a:cubicBezTo>
                </a:path>
              </a:pathLst>
            </a:custGeom>
            <a:noFill/>
            <a:ln w="19050" cap="flat" cmpd="sng">
              <a:solidFill>
                <a:schemeClr val="tx1"/>
              </a:solidFill>
              <a:prstDash val="solid"/>
              <a:round/>
              <a:headEnd type="stealth" w="lg" len="lg"/>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grpSp>
          <p:nvGrpSpPr>
            <p:cNvPr id="31766" name="Group 59"/>
            <p:cNvGrpSpPr>
              <a:grpSpLocks/>
            </p:cNvGrpSpPr>
            <p:nvPr/>
          </p:nvGrpSpPr>
          <p:grpSpPr bwMode="auto">
            <a:xfrm>
              <a:off x="1056" y="848"/>
              <a:ext cx="1680" cy="448"/>
              <a:chOff x="1056" y="848"/>
              <a:chExt cx="1680" cy="448"/>
            </a:xfrm>
          </p:grpSpPr>
          <p:sp>
            <p:nvSpPr>
              <p:cNvPr id="259132" name="Freeform 60"/>
              <p:cNvSpPr>
                <a:spLocks/>
              </p:cNvSpPr>
              <p:nvPr/>
            </p:nvSpPr>
            <p:spPr bwMode="auto">
              <a:xfrm>
                <a:off x="1056" y="848"/>
                <a:ext cx="576" cy="160"/>
              </a:xfrm>
              <a:custGeom>
                <a:avLst/>
                <a:gdLst>
                  <a:gd name="T0" fmla="*/ 0 w 576"/>
                  <a:gd name="T1" fmla="*/ 160 h 160"/>
                  <a:gd name="T2" fmla="*/ 288 w 576"/>
                  <a:gd name="T3" fmla="*/ 16 h 160"/>
                  <a:gd name="T4" fmla="*/ 576 w 576"/>
                  <a:gd name="T5" fmla="*/ 64 h 160"/>
                </a:gdLst>
                <a:ahLst/>
                <a:cxnLst>
                  <a:cxn ang="0">
                    <a:pos x="T0" y="T1"/>
                  </a:cxn>
                  <a:cxn ang="0">
                    <a:pos x="T2" y="T3"/>
                  </a:cxn>
                  <a:cxn ang="0">
                    <a:pos x="T4" y="T5"/>
                  </a:cxn>
                </a:cxnLst>
                <a:rect l="0" t="0" r="r" b="b"/>
                <a:pathLst>
                  <a:path w="576" h="160">
                    <a:moveTo>
                      <a:pt x="0" y="160"/>
                    </a:moveTo>
                    <a:cubicBezTo>
                      <a:pt x="96" y="96"/>
                      <a:pt x="192" y="32"/>
                      <a:pt x="288" y="16"/>
                    </a:cubicBezTo>
                    <a:cubicBezTo>
                      <a:pt x="384" y="0"/>
                      <a:pt x="480" y="32"/>
                      <a:pt x="576" y="64"/>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33" name="Freeform 61"/>
              <p:cNvSpPr>
                <a:spLocks/>
              </p:cNvSpPr>
              <p:nvPr/>
            </p:nvSpPr>
            <p:spPr bwMode="auto">
              <a:xfrm>
                <a:off x="1152" y="1104"/>
                <a:ext cx="1584" cy="192"/>
              </a:xfrm>
              <a:custGeom>
                <a:avLst/>
                <a:gdLst>
                  <a:gd name="T0" fmla="*/ 0 w 1584"/>
                  <a:gd name="T1" fmla="*/ 0 h 192"/>
                  <a:gd name="T2" fmla="*/ 288 w 1584"/>
                  <a:gd name="T3" fmla="*/ 144 h 192"/>
                  <a:gd name="T4" fmla="*/ 1152 w 1584"/>
                  <a:gd name="T5" fmla="*/ 48 h 192"/>
                  <a:gd name="T6" fmla="*/ 1584 w 1584"/>
                  <a:gd name="T7" fmla="*/ 192 h 192"/>
                </a:gdLst>
                <a:ahLst/>
                <a:cxnLst>
                  <a:cxn ang="0">
                    <a:pos x="T0" y="T1"/>
                  </a:cxn>
                  <a:cxn ang="0">
                    <a:pos x="T2" y="T3"/>
                  </a:cxn>
                  <a:cxn ang="0">
                    <a:pos x="T4" y="T5"/>
                  </a:cxn>
                  <a:cxn ang="0">
                    <a:pos x="T6" y="T7"/>
                  </a:cxn>
                </a:cxnLst>
                <a:rect l="0" t="0" r="r" b="b"/>
                <a:pathLst>
                  <a:path w="1584" h="192">
                    <a:moveTo>
                      <a:pt x="0" y="0"/>
                    </a:moveTo>
                    <a:cubicBezTo>
                      <a:pt x="48" y="68"/>
                      <a:pt x="96" y="136"/>
                      <a:pt x="288" y="144"/>
                    </a:cubicBezTo>
                    <a:cubicBezTo>
                      <a:pt x="480" y="152"/>
                      <a:pt x="936" y="40"/>
                      <a:pt x="1152" y="48"/>
                    </a:cubicBezTo>
                    <a:cubicBezTo>
                      <a:pt x="1368" y="56"/>
                      <a:pt x="1476" y="124"/>
                      <a:pt x="1584" y="192"/>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grpSp>
        <p:grpSp>
          <p:nvGrpSpPr>
            <p:cNvPr id="31767" name="Group 62"/>
            <p:cNvGrpSpPr>
              <a:grpSpLocks/>
            </p:cNvGrpSpPr>
            <p:nvPr/>
          </p:nvGrpSpPr>
          <p:grpSpPr bwMode="auto">
            <a:xfrm>
              <a:off x="1152" y="1008"/>
              <a:ext cx="1248" cy="1584"/>
              <a:chOff x="1152" y="1008"/>
              <a:chExt cx="1248" cy="1584"/>
            </a:xfrm>
          </p:grpSpPr>
          <p:sp>
            <p:nvSpPr>
              <p:cNvPr id="259135" name="Freeform 63"/>
              <p:cNvSpPr>
                <a:spLocks/>
              </p:cNvSpPr>
              <p:nvPr/>
            </p:nvSpPr>
            <p:spPr bwMode="auto">
              <a:xfrm>
                <a:off x="1152" y="1008"/>
                <a:ext cx="432" cy="480"/>
              </a:xfrm>
              <a:custGeom>
                <a:avLst/>
                <a:gdLst>
                  <a:gd name="T0" fmla="*/ 0 w 432"/>
                  <a:gd name="T1" fmla="*/ 480 h 480"/>
                  <a:gd name="T2" fmla="*/ 192 w 432"/>
                  <a:gd name="T3" fmla="*/ 144 h 480"/>
                  <a:gd name="T4" fmla="*/ 432 w 432"/>
                  <a:gd name="T5" fmla="*/ 0 h 480"/>
                </a:gdLst>
                <a:ahLst/>
                <a:cxnLst>
                  <a:cxn ang="0">
                    <a:pos x="T0" y="T1"/>
                  </a:cxn>
                  <a:cxn ang="0">
                    <a:pos x="T2" y="T3"/>
                  </a:cxn>
                  <a:cxn ang="0">
                    <a:pos x="T4" y="T5"/>
                  </a:cxn>
                </a:cxnLst>
                <a:rect l="0" t="0" r="r" b="b"/>
                <a:pathLst>
                  <a:path w="432" h="480">
                    <a:moveTo>
                      <a:pt x="0" y="480"/>
                    </a:moveTo>
                    <a:cubicBezTo>
                      <a:pt x="60" y="352"/>
                      <a:pt x="120" y="224"/>
                      <a:pt x="192" y="144"/>
                    </a:cubicBezTo>
                    <a:cubicBezTo>
                      <a:pt x="264" y="64"/>
                      <a:pt x="348" y="32"/>
                      <a:pt x="432" y="0"/>
                    </a:cubicBezTo>
                  </a:path>
                </a:pathLst>
              </a:custGeom>
              <a:noFill/>
              <a:ln w="19050" cap="flat" cmpd="sng">
                <a:solidFill>
                  <a:schemeClr val="tx1"/>
                </a:solidFill>
                <a:prstDash val="solid"/>
                <a:round/>
                <a:headEnd type="stealth" w="lg" len="lg"/>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36" name="Freeform 64"/>
              <p:cNvSpPr>
                <a:spLocks/>
              </p:cNvSpPr>
              <p:nvPr/>
            </p:nvSpPr>
            <p:spPr bwMode="auto">
              <a:xfrm>
                <a:off x="1152" y="1376"/>
                <a:ext cx="1248" cy="400"/>
              </a:xfrm>
              <a:custGeom>
                <a:avLst/>
                <a:gdLst>
                  <a:gd name="T0" fmla="*/ 0 w 1248"/>
                  <a:gd name="T1" fmla="*/ 400 h 400"/>
                  <a:gd name="T2" fmla="*/ 720 w 1248"/>
                  <a:gd name="T3" fmla="*/ 64 h 400"/>
                  <a:gd name="T4" fmla="*/ 1248 w 1248"/>
                  <a:gd name="T5" fmla="*/ 16 h 400"/>
                </a:gdLst>
                <a:ahLst/>
                <a:cxnLst>
                  <a:cxn ang="0">
                    <a:pos x="T0" y="T1"/>
                  </a:cxn>
                  <a:cxn ang="0">
                    <a:pos x="T2" y="T3"/>
                  </a:cxn>
                  <a:cxn ang="0">
                    <a:pos x="T4" y="T5"/>
                  </a:cxn>
                </a:cxnLst>
                <a:rect l="0" t="0" r="r" b="b"/>
                <a:pathLst>
                  <a:path w="1248" h="400">
                    <a:moveTo>
                      <a:pt x="0" y="400"/>
                    </a:moveTo>
                    <a:cubicBezTo>
                      <a:pt x="256" y="264"/>
                      <a:pt x="512" y="128"/>
                      <a:pt x="720" y="64"/>
                    </a:cubicBezTo>
                    <a:cubicBezTo>
                      <a:pt x="928" y="0"/>
                      <a:pt x="1088" y="8"/>
                      <a:pt x="1248" y="16"/>
                    </a:cubicBezTo>
                  </a:path>
                </a:pathLst>
              </a:custGeom>
              <a:noFill/>
              <a:ln w="19050" cap="flat" cmpd="sng">
                <a:solidFill>
                  <a:schemeClr val="tx1"/>
                </a:solidFill>
                <a:prstDash val="solid"/>
                <a:round/>
                <a:headEnd type="stealth" w="lg" len="lg"/>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37" name="Line 65"/>
              <p:cNvSpPr>
                <a:spLocks noChangeShapeType="1"/>
              </p:cNvSpPr>
              <p:nvPr/>
            </p:nvSpPr>
            <p:spPr bwMode="auto">
              <a:xfrm>
                <a:off x="1200" y="2160"/>
                <a:ext cx="432" cy="432"/>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grpSp>
        <p:sp>
          <p:nvSpPr>
            <p:cNvPr id="259138" name="Freeform 66"/>
            <p:cNvSpPr>
              <a:spLocks/>
            </p:cNvSpPr>
            <p:nvPr/>
          </p:nvSpPr>
          <p:spPr bwMode="auto">
            <a:xfrm>
              <a:off x="1328" y="1104"/>
              <a:ext cx="400" cy="1488"/>
            </a:xfrm>
            <a:custGeom>
              <a:avLst/>
              <a:gdLst>
                <a:gd name="T0" fmla="*/ 400 w 400"/>
                <a:gd name="T1" fmla="*/ 1488 h 1488"/>
                <a:gd name="T2" fmla="*/ 16 w 400"/>
                <a:gd name="T3" fmla="*/ 432 h 1488"/>
                <a:gd name="T4" fmla="*/ 304 w 400"/>
                <a:gd name="T5" fmla="*/ 0 h 1488"/>
              </a:gdLst>
              <a:ahLst/>
              <a:cxnLst>
                <a:cxn ang="0">
                  <a:pos x="T0" y="T1"/>
                </a:cxn>
                <a:cxn ang="0">
                  <a:pos x="T2" y="T3"/>
                </a:cxn>
                <a:cxn ang="0">
                  <a:pos x="T4" y="T5"/>
                </a:cxn>
              </a:cxnLst>
              <a:rect l="0" t="0" r="r" b="b"/>
              <a:pathLst>
                <a:path w="400" h="1488">
                  <a:moveTo>
                    <a:pt x="400" y="1488"/>
                  </a:moveTo>
                  <a:cubicBezTo>
                    <a:pt x="216" y="1084"/>
                    <a:pt x="32" y="680"/>
                    <a:pt x="16" y="432"/>
                  </a:cubicBezTo>
                  <a:cubicBezTo>
                    <a:pt x="0" y="184"/>
                    <a:pt x="152" y="92"/>
                    <a:pt x="304" y="0"/>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grpSp>
          <p:nvGrpSpPr>
            <p:cNvPr id="31769" name="Group 67"/>
            <p:cNvGrpSpPr>
              <a:grpSpLocks/>
            </p:cNvGrpSpPr>
            <p:nvPr/>
          </p:nvGrpSpPr>
          <p:grpSpPr bwMode="auto">
            <a:xfrm>
              <a:off x="1248" y="1104"/>
              <a:ext cx="1488" cy="2064"/>
              <a:chOff x="1248" y="1104"/>
              <a:chExt cx="1488" cy="2064"/>
            </a:xfrm>
          </p:grpSpPr>
          <p:sp>
            <p:nvSpPr>
              <p:cNvPr id="259140" name="Line 68"/>
              <p:cNvSpPr>
                <a:spLocks noChangeShapeType="1"/>
              </p:cNvSpPr>
              <p:nvPr/>
            </p:nvSpPr>
            <p:spPr bwMode="auto">
              <a:xfrm flipV="1">
                <a:off x="1488" y="2784"/>
                <a:ext cx="192" cy="336"/>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41" name="Freeform 69"/>
              <p:cNvSpPr>
                <a:spLocks/>
              </p:cNvSpPr>
              <p:nvPr/>
            </p:nvSpPr>
            <p:spPr bwMode="auto">
              <a:xfrm>
                <a:off x="1248" y="1104"/>
                <a:ext cx="624" cy="2064"/>
              </a:xfrm>
              <a:custGeom>
                <a:avLst/>
                <a:gdLst>
                  <a:gd name="T0" fmla="*/ 0 w 624"/>
                  <a:gd name="T1" fmla="*/ 2064 h 2064"/>
                  <a:gd name="T2" fmla="*/ 288 w 624"/>
                  <a:gd name="T3" fmla="*/ 432 h 2064"/>
                  <a:gd name="T4" fmla="*/ 624 w 624"/>
                  <a:gd name="T5" fmla="*/ 0 h 2064"/>
                </a:gdLst>
                <a:ahLst/>
                <a:cxnLst>
                  <a:cxn ang="0">
                    <a:pos x="T0" y="T1"/>
                  </a:cxn>
                  <a:cxn ang="0">
                    <a:pos x="T2" y="T3"/>
                  </a:cxn>
                  <a:cxn ang="0">
                    <a:pos x="T4" y="T5"/>
                  </a:cxn>
                </a:cxnLst>
                <a:rect l="0" t="0" r="r" b="b"/>
                <a:pathLst>
                  <a:path w="624" h="2064">
                    <a:moveTo>
                      <a:pt x="0" y="2064"/>
                    </a:moveTo>
                    <a:cubicBezTo>
                      <a:pt x="92" y="1420"/>
                      <a:pt x="184" y="776"/>
                      <a:pt x="288" y="432"/>
                    </a:cubicBezTo>
                    <a:cubicBezTo>
                      <a:pt x="392" y="88"/>
                      <a:pt x="508" y="44"/>
                      <a:pt x="624" y="0"/>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42" name="Freeform 70"/>
              <p:cNvSpPr>
                <a:spLocks/>
              </p:cNvSpPr>
              <p:nvPr/>
            </p:nvSpPr>
            <p:spPr bwMode="auto">
              <a:xfrm>
                <a:off x="1248" y="1536"/>
                <a:ext cx="1200" cy="1632"/>
              </a:xfrm>
              <a:custGeom>
                <a:avLst/>
                <a:gdLst>
                  <a:gd name="T0" fmla="*/ 0 w 1200"/>
                  <a:gd name="T1" fmla="*/ 1632 h 1632"/>
                  <a:gd name="T2" fmla="*/ 288 w 1200"/>
                  <a:gd name="T3" fmla="*/ 432 h 1632"/>
                  <a:gd name="T4" fmla="*/ 1200 w 1200"/>
                  <a:gd name="T5" fmla="*/ 0 h 1632"/>
                </a:gdLst>
                <a:ahLst/>
                <a:cxnLst>
                  <a:cxn ang="0">
                    <a:pos x="T0" y="T1"/>
                  </a:cxn>
                  <a:cxn ang="0">
                    <a:pos x="T2" y="T3"/>
                  </a:cxn>
                  <a:cxn ang="0">
                    <a:pos x="T4" y="T5"/>
                  </a:cxn>
                </a:cxnLst>
                <a:rect l="0" t="0" r="r" b="b"/>
                <a:pathLst>
                  <a:path w="1200" h="1632">
                    <a:moveTo>
                      <a:pt x="0" y="1632"/>
                    </a:moveTo>
                    <a:cubicBezTo>
                      <a:pt x="44" y="1168"/>
                      <a:pt x="88" y="704"/>
                      <a:pt x="288" y="432"/>
                    </a:cubicBezTo>
                    <a:cubicBezTo>
                      <a:pt x="488" y="160"/>
                      <a:pt x="844" y="80"/>
                      <a:pt x="1200" y="0"/>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43" name="Freeform 71"/>
              <p:cNvSpPr>
                <a:spLocks/>
              </p:cNvSpPr>
              <p:nvPr/>
            </p:nvSpPr>
            <p:spPr bwMode="auto">
              <a:xfrm>
                <a:off x="1296" y="1960"/>
                <a:ext cx="1440" cy="1208"/>
              </a:xfrm>
              <a:custGeom>
                <a:avLst/>
                <a:gdLst>
                  <a:gd name="T0" fmla="*/ 0 w 1440"/>
                  <a:gd name="T1" fmla="*/ 1208 h 1208"/>
                  <a:gd name="T2" fmla="*/ 288 w 1440"/>
                  <a:gd name="T3" fmla="*/ 200 h 1208"/>
                  <a:gd name="T4" fmla="*/ 1056 w 1440"/>
                  <a:gd name="T5" fmla="*/ 8 h 1208"/>
                  <a:gd name="T6" fmla="*/ 1440 w 1440"/>
                  <a:gd name="T7" fmla="*/ 248 h 1208"/>
                </a:gdLst>
                <a:ahLst/>
                <a:cxnLst>
                  <a:cxn ang="0">
                    <a:pos x="T0" y="T1"/>
                  </a:cxn>
                  <a:cxn ang="0">
                    <a:pos x="T2" y="T3"/>
                  </a:cxn>
                  <a:cxn ang="0">
                    <a:pos x="T4" y="T5"/>
                  </a:cxn>
                  <a:cxn ang="0">
                    <a:pos x="T6" y="T7"/>
                  </a:cxn>
                </a:cxnLst>
                <a:rect l="0" t="0" r="r" b="b"/>
                <a:pathLst>
                  <a:path w="1440" h="1208">
                    <a:moveTo>
                      <a:pt x="0" y="1208"/>
                    </a:moveTo>
                    <a:cubicBezTo>
                      <a:pt x="56" y="804"/>
                      <a:pt x="112" y="400"/>
                      <a:pt x="288" y="200"/>
                    </a:cubicBezTo>
                    <a:cubicBezTo>
                      <a:pt x="464" y="0"/>
                      <a:pt x="864" y="0"/>
                      <a:pt x="1056" y="8"/>
                    </a:cubicBezTo>
                    <a:cubicBezTo>
                      <a:pt x="1248" y="16"/>
                      <a:pt x="1344" y="132"/>
                      <a:pt x="1440" y="248"/>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grpSp>
        <p:grpSp>
          <p:nvGrpSpPr>
            <p:cNvPr id="31770" name="Group 72"/>
            <p:cNvGrpSpPr>
              <a:grpSpLocks/>
            </p:cNvGrpSpPr>
            <p:nvPr/>
          </p:nvGrpSpPr>
          <p:grpSpPr bwMode="auto">
            <a:xfrm>
              <a:off x="1104" y="2640"/>
              <a:ext cx="1536" cy="832"/>
              <a:chOff x="1104" y="2640"/>
              <a:chExt cx="1536" cy="832"/>
            </a:xfrm>
          </p:grpSpPr>
          <p:sp>
            <p:nvSpPr>
              <p:cNvPr id="259145" name="Line 73"/>
              <p:cNvSpPr>
                <a:spLocks noChangeShapeType="1"/>
              </p:cNvSpPr>
              <p:nvPr/>
            </p:nvSpPr>
            <p:spPr bwMode="auto">
              <a:xfrm>
                <a:off x="1200" y="2640"/>
                <a:ext cx="432" cy="48"/>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46" name="Freeform 74"/>
              <p:cNvSpPr>
                <a:spLocks/>
              </p:cNvSpPr>
              <p:nvPr/>
            </p:nvSpPr>
            <p:spPr bwMode="auto">
              <a:xfrm>
                <a:off x="1104" y="2832"/>
                <a:ext cx="1536" cy="640"/>
              </a:xfrm>
              <a:custGeom>
                <a:avLst/>
                <a:gdLst>
                  <a:gd name="T0" fmla="*/ 0 w 1536"/>
                  <a:gd name="T1" fmla="*/ 0 h 640"/>
                  <a:gd name="T2" fmla="*/ 624 w 1536"/>
                  <a:gd name="T3" fmla="*/ 576 h 640"/>
                  <a:gd name="T4" fmla="*/ 1536 w 1536"/>
                  <a:gd name="T5" fmla="*/ 384 h 640"/>
                </a:gdLst>
                <a:ahLst/>
                <a:cxnLst>
                  <a:cxn ang="0">
                    <a:pos x="T0" y="T1"/>
                  </a:cxn>
                  <a:cxn ang="0">
                    <a:pos x="T2" y="T3"/>
                  </a:cxn>
                  <a:cxn ang="0">
                    <a:pos x="T4" y="T5"/>
                  </a:cxn>
                </a:cxnLst>
                <a:rect l="0" t="0" r="r" b="b"/>
                <a:pathLst>
                  <a:path w="1536" h="640">
                    <a:moveTo>
                      <a:pt x="0" y="0"/>
                    </a:moveTo>
                    <a:cubicBezTo>
                      <a:pt x="184" y="256"/>
                      <a:pt x="368" y="512"/>
                      <a:pt x="624" y="576"/>
                    </a:cubicBezTo>
                    <a:cubicBezTo>
                      <a:pt x="880" y="640"/>
                      <a:pt x="1208" y="512"/>
                      <a:pt x="1536" y="384"/>
                    </a:cubicBezTo>
                  </a:path>
                </a:pathLst>
              </a:custGeom>
              <a:noFill/>
              <a:ln w="19050" cap="flat" cmpd="sng">
                <a:solidFill>
                  <a:schemeClr val="tx1"/>
                </a:solidFill>
                <a:prstDash val="solid"/>
                <a:round/>
                <a:headEnd type="stealth" w="lg" len="lg"/>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grpSp>
        <p:sp>
          <p:nvSpPr>
            <p:cNvPr id="259147" name="Freeform 75"/>
            <p:cNvSpPr>
              <a:spLocks/>
            </p:cNvSpPr>
            <p:nvPr/>
          </p:nvSpPr>
          <p:spPr bwMode="auto">
            <a:xfrm>
              <a:off x="1488" y="3216"/>
              <a:ext cx="1296" cy="496"/>
            </a:xfrm>
            <a:custGeom>
              <a:avLst/>
              <a:gdLst>
                <a:gd name="T0" fmla="*/ 1296 w 1296"/>
                <a:gd name="T1" fmla="*/ 0 h 496"/>
                <a:gd name="T2" fmla="*/ 768 w 1296"/>
                <a:gd name="T3" fmla="*/ 432 h 496"/>
                <a:gd name="T4" fmla="*/ 0 w 1296"/>
                <a:gd name="T5" fmla="*/ 384 h 496"/>
              </a:gdLst>
              <a:ahLst/>
              <a:cxnLst>
                <a:cxn ang="0">
                  <a:pos x="T0" y="T1"/>
                </a:cxn>
                <a:cxn ang="0">
                  <a:pos x="T2" y="T3"/>
                </a:cxn>
                <a:cxn ang="0">
                  <a:pos x="T4" y="T5"/>
                </a:cxn>
              </a:cxnLst>
              <a:rect l="0" t="0" r="r" b="b"/>
              <a:pathLst>
                <a:path w="1296" h="496">
                  <a:moveTo>
                    <a:pt x="1296" y="0"/>
                  </a:moveTo>
                  <a:cubicBezTo>
                    <a:pt x="1140" y="184"/>
                    <a:pt x="984" y="368"/>
                    <a:pt x="768" y="432"/>
                  </a:cubicBezTo>
                  <a:cubicBezTo>
                    <a:pt x="552" y="496"/>
                    <a:pt x="276" y="440"/>
                    <a:pt x="0" y="384"/>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48" name="Freeform 76"/>
            <p:cNvSpPr>
              <a:spLocks/>
            </p:cNvSpPr>
            <p:nvPr/>
          </p:nvSpPr>
          <p:spPr bwMode="auto">
            <a:xfrm>
              <a:off x="2208" y="3216"/>
              <a:ext cx="784" cy="672"/>
            </a:xfrm>
            <a:custGeom>
              <a:avLst/>
              <a:gdLst>
                <a:gd name="T0" fmla="*/ 0 w 784"/>
                <a:gd name="T1" fmla="*/ 672 h 672"/>
                <a:gd name="T2" fmla="*/ 672 w 784"/>
                <a:gd name="T3" fmla="*/ 384 h 672"/>
                <a:gd name="T4" fmla="*/ 672 w 784"/>
                <a:gd name="T5" fmla="*/ 0 h 672"/>
              </a:gdLst>
              <a:ahLst/>
              <a:cxnLst>
                <a:cxn ang="0">
                  <a:pos x="T0" y="T1"/>
                </a:cxn>
                <a:cxn ang="0">
                  <a:pos x="T2" y="T3"/>
                </a:cxn>
                <a:cxn ang="0">
                  <a:pos x="T4" y="T5"/>
                </a:cxn>
              </a:cxnLst>
              <a:rect l="0" t="0" r="r" b="b"/>
              <a:pathLst>
                <a:path w="784" h="672">
                  <a:moveTo>
                    <a:pt x="0" y="672"/>
                  </a:moveTo>
                  <a:cubicBezTo>
                    <a:pt x="280" y="584"/>
                    <a:pt x="560" y="496"/>
                    <a:pt x="672" y="384"/>
                  </a:cubicBezTo>
                  <a:cubicBezTo>
                    <a:pt x="784" y="272"/>
                    <a:pt x="728" y="136"/>
                    <a:pt x="672" y="0"/>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9149" name="Freeform 77"/>
            <p:cNvSpPr>
              <a:spLocks/>
            </p:cNvSpPr>
            <p:nvPr/>
          </p:nvSpPr>
          <p:spPr bwMode="auto">
            <a:xfrm>
              <a:off x="2736" y="3056"/>
              <a:ext cx="1824" cy="784"/>
            </a:xfrm>
            <a:custGeom>
              <a:avLst/>
              <a:gdLst>
                <a:gd name="T0" fmla="*/ 0 w 1824"/>
                <a:gd name="T1" fmla="*/ 784 h 784"/>
                <a:gd name="T2" fmla="*/ 1152 w 1824"/>
                <a:gd name="T3" fmla="*/ 112 h 784"/>
                <a:gd name="T4" fmla="*/ 1824 w 1824"/>
                <a:gd name="T5" fmla="*/ 112 h 784"/>
              </a:gdLst>
              <a:ahLst/>
              <a:cxnLst>
                <a:cxn ang="0">
                  <a:pos x="T0" y="T1"/>
                </a:cxn>
                <a:cxn ang="0">
                  <a:pos x="T2" y="T3"/>
                </a:cxn>
                <a:cxn ang="0">
                  <a:pos x="T4" y="T5"/>
                </a:cxn>
              </a:cxnLst>
              <a:rect l="0" t="0" r="r" b="b"/>
              <a:pathLst>
                <a:path w="1824" h="784">
                  <a:moveTo>
                    <a:pt x="0" y="784"/>
                  </a:moveTo>
                  <a:cubicBezTo>
                    <a:pt x="424" y="504"/>
                    <a:pt x="848" y="224"/>
                    <a:pt x="1152" y="112"/>
                  </a:cubicBezTo>
                  <a:cubicBezTo>
                    <a:pt x="1456" y="0"/>
                    <a:pt x="1640" y="56"/>
                    <a:pt x="1824" y="112"/>
                  </a:cubicBezTo>
                </a:path>
              </a:pathLst>
            </a:custGeom>
            <a:noFill/>
            <a:ln w="19050" cap="flat" cmpd="sng">
              <a:solidFill>
                <a:schemeClr val="tx1"/>
              </a:solidFill>
              <a:prstDash val="solid"/>
              <a:round/>
              <a:headEnd type="none" w="med" len="med"/>
              <a:tailEnd type="stealth" w="lg" len="lg"/>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grpSp>
    </p:spTree>
    <p:extLst>
      <p:ext uri="{BB962C8B-B14F-4D97-AF65-F5344CB8AC3E}">
        <p14:creationId xmlns:p14="http://schemas.microsoft.com/office/powerpoint/2010/main" xmlns="" val="186771262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9104"/>
                                        </p:tgtEl>
                                        <p:attrNameLst>
                                          <p:attrName>style.visibility</p:attrName>
                                        </p:attrNameLst>
                                      </p:cBhvr>
                                      <p:to>
                                        <p:strVal val="visible"/>
                                      </p:to>
                                    </p:set>
                                    <p:animEffect transition="in" filter="box(in)">
                                      <p:cBhvr>
                                        <p:cTn id="7" dur="3000"/>
                                        <p:tgtEl>
                                          <p:spTgt spid="2591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59089"/>
                                        </p:tgtEl>
                                        <p:attrNameLst>
                                          <p:attrName>style.visibility</p:attrName>
                                        </p:attrNameLst>
                                      </p:cBhvr>
                                      <p:to>
                                        <p:strVal val="visible"/>
                                      </p:to>
                                    </p:set>
                                    <p:animEffect transition="in" filter="box(out)">
                                      <p:cBhvr>
                                        <p:cTn id="12" dur="5000"/>
                                        <p:tgtEl>
                                          <p:spTgt spid="2590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9095"/>
                                        </p:tgtEl>
                                        <p:attrNameLst>
                                          <p:attrName>style.visibility</p:attrName>
                                        </p:attrNameLst>
                                      </p:cBhvr>
                                      <p:to>
                                        <p:strVal val="visible"/>
                                      </p:to>
                                    </p:set>
                                    <p:animEffect transition="in" filter="box(in)">
                                      <p:cBhvr>
                                        <p:cTn id="17" dur="3000"/>
                                        <p:tgtEl>
                                          <p:spTgt spid="2590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259074"/>
                                        </p:tgtEl>
                                        <p:attrNameLst>
                                          <p:attrName>style.visibility</p:attrName>
                                        </p:attrNameLst>
                                      </p:cBhvr>
                                      <p:to>
                                        <p:strVal val="visible"/>
                                      </p:to>
                                    </p:set>
                                    <p:animEffect transition="in" filter="box(out)">
                                      <p:cBhvr>
                                        <p:cTn id="22" dur="3000"/>
                                        <p:tgtEl>
                                          <p:spTgt spid="2590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259083"/>
                                        </p:tgtEl>
                                        <p:attrNameLst>
                                          <p:attrName>style.visibility</p:attrName>
                                        </p:attrNameLst>
                                      </p:cBhvr>
                                      <p:to>
                                        <p:strVal val="visible"/>
                                      </p:to>
                                    </p:set>
                                    <p:animEffect transition="in" filter="box(out)">
                                      <p:cBhvr>
                                        <p:cTn id="27" dur="3000"/>
                                        <p:tgtEl>
                                          <p:spTgt spid="25908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259110"/>
                                        </p:tgtEl>
                                        <p:attrNameLst>
                                          <p:attrName>style.visibility</p:attrName>
                                        </p:attrNameLst>
                                      </p:cBhvr>
                                      <p:to>
                                        <p:strVal val="visible"/>
                                      </p:to>
                                    </p:set>
                                    <p:animEffect transition="in" filter="box(out)">
                                      <p:cBhvr>
                                        <p:cTn id="32" dur="5000"/>
                                        <p:tgtEl>
                                          <p:spTgt spid="259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rrowheads="1"/>
          </p:cNvSpPr>
          <p:nvPr>
            <p:ph type="title"/>
          </p:nvPr>
        </p:nvSpPr>
        <p:spPr>
          <a:xfrm>
            <a:off x="304800" y="304800"/>
            <a:ext cx="7772400" cy="1143000"/>
          </a:xfrm>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pPr eaLnBrk="1" hangingPunct="1">
              <a:lnSpc>
                <a:spcPct val="70000"/>
              </a:lnSpc>
              <a:defRPr/>
            </a:pPr>
            <a:r>
              <a:rPr lang="en-US" altLang="zh-CN" sz="5400" dirty="0" err="1" smtClean="0">
                <a:solidFill>
                  <a:schemeClr val="tx1"/>
                </a:solidFill>
                <a:latin typeface="Calibri"/>
                <a:ea typeface="SimSun" charset="0"/>
                <a:cs typeface="Calibri"/>
              </a:rPr>
              <a:t>Berpikir</a:t>
            </a:r>
            <a:r>
              <a:rPr lang="en-US" altLang="zh-CN" sz="5400" dirty="0" smtClean="0">
                <a:solidFill>
                  <a:schemeClr val="tx1"/>
                </a:solidFill>
                <a:latin typeface="Calibri"/>
                <a:ea typeface="SimSun" charset="0"/>
                <a:cs typeface="Calibri"/>
              </a:rPr>
              <a:t> </a:t>
            </a:r>
            <a:r>
              <a:rPr lang="en-US" altLang="zh-CN" sz="5400" dirty="0" err="1" smtClean="0">
                <a:solidFill>
                  <a:schemeClr val="tx1"/>
                </a:solidFill>
                <a:latin typeface="Calibri"/>
                <a:ea typeface="SimSun" charset="0"/>
                <a:cs typeface="Calibri"/>
              </a:rPr>
              <a:t>Sistem</a:t>
            </a:r>
            <a:endParaRPr lang="zh-CN" sz="5400" dirty="0" smtClean="0">
              <a:solidFill>
                <a:schemeClr val="tx1"/>
              </a:solidFill>
              <a:latin typeface="Calibri"/>
              <a:ea typeface="隶书" charset="0"/>
              <a:cs typeface="Calibri"/>
            </a:endParaRPr>
          </a:p>
        </p:txBody>
      </p:sp>
      <p:sp>
        <p:nvSpPr>
          <p:cNvPr id="362499" name="Rectangle 3"/>
          <p:cNvSpPr>
            <a:spLocks noGrp="1" noChangeArrowheads="1"/>
          </p:cNvSpPr>
          <p:nvPr>
            <p:ph type="body" idx="1"/>
          </p:nvPr>
        </p:nvSpPr>
        <p:spPr>
          <a:xfrm>
            <a:off x="381000" y="1905000"/>
            <a:ext cx="8382000" cy="3794125"/>
          </a:xfrm>
          <a:ln w="12700">
            <a:solidFill>
              <a:srgbClr val="47D1FF"/>
            </a:solidFill>
            <a:miter lim="800000"/>
            <a:headEnd/>
            <a:tailEnd/>
          </a:ln>
        </p:spPr>
        <p:txBody>
          <a:bodyPr lIns="90488" tIns="44450" rIns="90488" bIns="44450"/>
          <a:lstStyle/>
          <a:p>
            <a:pPr eaLnBrk="1" hangingPunct="1">
              <a:lnSpc>
                <a:spcPct val="90000"/>
              </a:lnSpc>
              <a:buFont typeface="Wingdings" charset="0"/>
              <a:buNone/>
              <a:defRPr/>
            </a:pPr>
            <a:endParaRPr lang="en-US" altLang="zh-CN" sz="3600" dirty="0" smtClean="0">
              <a:latin typeface="Tahoma" charset="0"/>
              <a:ea typeface="SimSun" charset="0"/>
              <a:cs typeface="SimSun" charset="0"/>
            </a:endParaRPr>
          </a:p>
          <a:p>
            <a:pPr eaLnBrk="1" hangingPunct="1">
              <a:lnSpc>
                <a:spcPct val="90000"/>
              </a:lnSpc>
              <a:buFont typeface="Wingdings" charset="0"/>
              <a:buNone/>
              <a:defRPr/>
            </a:pPr>
            <a:r>
              <a:rPr lang="en-US" altLang="zh-CN" sz="3600" dirty="0" err="1" smtClean="0">
                <a:latin typeface="Tahoma" charset="0"/>
                <a:ea typeface="SimSun" charset="0"/>
                <a:cs typeface="SimSun" charset="0"/>
              </a:rPr>
              <a:t>Disiplin</a:t>
            </a:r>
            <a:r>
              <a:rPr lang="en-US" altLang="zh-CN" sz="3600" dirty="0" smtClean="0">
                <a:latin typeface="Tahoma" charset="0"/>
                <a:ea typeface="SimSun" charset="0"/>
                <a:cs typeface="SimSun" charset="0"/>
              </a:rPr>
              <a:t> </a:t>
            </a:r>
            <a:r>
              <a:rPr lang="en-US" altLang="zh-CN" sz="3600" dirty="0" err="1" smtClean="0">
                <a:latin typeface="Tahoma" charset="0"/>
                <a:ea typeface="SimSun" charset="0"/>
                <a:cs typeface="SimSun" charset="0"/>
              </a:rPr>
              <a:t>untuk</a:t>
            </a:r>
            <a:r>
              <a:rPr lang="en-US" altLang="zh-CN" sz="3600" dirty="0" smtClean="0">
                <a:latin typeface="Tahoma" charset="0"/>
                <a:ea typeface="SimSun" charset="0"/>
                <a:cs typeface="SimSun" charset="0"/>
              </a:rPr>
              <a:t> </a:t>
            </a:r>
            <a:r>
              <a:rPr lang="en-US" altLang="zh-CN" sz="3600" dirty="0" err="1" smtClean="0">
                <a:latin typeface="Tahoma" charset="0"/>
                <a:ea typeface="SimSun" charset="0"/>
                <a:cs typeface="SimSun" charset="0"/>
              </a:rPr>
              <a:t>melihat</a:t>
            </a:r>
            <a:endParaRPr lang="en-US" altLang="zh-CN" sz="3600" dirty="0" smtClean="0">
              <a:latin typeface="Tahoma" charset="0"/>
              <a:ea typeface="SimSun" charset="0"/>
              <a:cs typeface="SimSun" charset="0"/>
            </a:endParaRPr>
          </a:p>
          <a:p>
            <a:pPr lvl="1" eaLnBrk="1" hangingPunct="1">
              <a:lnSpc>
                <a:spcPct val="90000"/>
              </a:lnSpc>
              <a:defRPr/>
            </a:pPr>
            <a:r>
              <a:rPr lang="en-US" altLang="zh-CN" sz="3600" dirty="0" err="1" smtClean="0">
                <a:latin typeface="Tahoma" charset="0"/>
                <a:ea typeface="SimSun" charset="0"/>
                <a:cs typeface="SimSun" charset="0"/>
              </a:rPr>
              <a:t>Keseluruhan</a:t>
            </a:r>
            <a:endParaRPr lang="en-US" altLang="zh-CN" sz="3600" dirty="0" smtClean="0">
              <a:latin typeface="Tahoma" charset="0"/>
              <a:ea typeface="SimSun" charset="0"/>
              <a:cs typeface="SimSun" charset="0"/>
            </a:endParaRPr>
          </a:p>
          <a:p>
            <a:pPr lvl="1" eaLnBrk="1" hangingPunct="1">
              <a:lnSpc>
                <a:spcPct val="90000"/>
              </a:lnSpc>
              <a:defRPr/>
            </a:pPr>
            <a:r>
              <a:rPr lang="en-US" altLang="zh-CN" sz="3600" dirty="0" err="1" smtClean="0">
                <a:latin typeface="Tahoma" charset="0"/>
                <a:ea typeface="SimSun" charset="0"/>
                <a:cs typeface="SimSun" charset="0"/>
              </a:rPr>
              <a:t>Bagian-bagiannya</a:t>
            </a:r>
            <a:endParaRPr lang="en-US" altLang="zh-CN" sz="3600" dirty="0" smtClean="0">
              <a:latin typeface="Tahoma" charset="0"/>
              <a:ea typeface="SimSun" charset="0"/>
              <a:cs typeface="SimSun" charset="0"/>
            </a:endParaRPr>
          </a:p>
          <a:p>
            <a:pPr lvl="1" eaLnBrk="1" hangingPunct="1">
              <a:lnSpc>
                <a:spcPct val="90000"/>
              </a:lnSpc>
              <a:defRPr/>
            </a:pPr>
            <a:r>
              <a:rPr lang="en-US" altLang="zh-CN" sz="3600" dirty="0" err="1" smtClean="0">
                <a:latin typeface="Tahoma" charset="0"/>
                <a:ea typeface="SimSun" charset="0"/>
                <a:cs typeface="SimSun" charset="0"/>
              </a:rPr>
              <a:t>Hubungan</a:t>
            </a:r>
            <a:r>
              <a:rPr lang="en-US" altLang="zh-CN" sz="3600" dirty="0" smtClean="0">
                <a:latin typeface="Tahoma" charset="0"/>
                <a:ea typeface="SimSun" charset="0"/>
                <a:cs typeface="SimSun" charset="0"/>
              </a:rPr>
              <a:t> </a:t>
            </a:r>
            <a:r>
              <a:rPr lang="en-US" altLang="zh-CN" sz="3600" dirty="0" err="1" smtClean="0">
                <a:latin typeface="Tahoma" charset="0"/>
                <a:ea typeface="SimSun" charset="0"/>
                <a:cs typeface="SimSun" charset="0"/>
              </a:rPr>
              <a:t>antar</a:t>
            </a:r>
            <a:r>
              <a:rPr lang="en-US" altLang="zh-CN" sz="3600" dirty="0" smtClean="0">
                <a:latin typeface="Tahoma" charset="0"/>
                <a:ea typeface="SimSun" charset="0"/>
                <a:cs typeface="SimSun" charset="0"/>
              </a:rPr>
              <a:t> </a:t>
            </a:r>
            <a:r>
              <a:rPr lang="en-US" altLang="zh-CN" sz="3600" dirty="0" err="1" smtClean="0">
                <a:latin typeface="Tahoma" charset="0"/>
                <a:ea typeface="SimSun" charset="0"/>
                <a:cs typeface="SimSun" charset="0"/>
              </a:rPr>
              <a:t>bagiannya</a:t>
            </a:r>
            <a:r>
              <a:rPr lang="en-US" altLang="zh-CN" sz="3600" dirty="0" smtClean="0">
                <a:latin typeface="Tahoma" charset="0"/>
                <a:ea typeface="SimSun" charset="0"/>
                <a:cs typeface="SimSun" charset="0"/>
              </a:rPr>
              <a:t> </a:t>
            </a:r>
            <a:r>
              <a:rPr lang="en-US" altLang="zh-CN" sz="3600" dirty="0" err="1" smtClean="0">
                <a:latin typeface="Tahoma" charset="0"/>
                <a:ea typeface="SimSun" charset="0"/>
                <a:cs typeface="SimSun" charset="0"/>
              </a:rPr>
              <a:t>dalam</a:t>
            </a:r>
            <a:r>
              <a:rPr lang="en-US" altLang="zh-CN" sz="3600" dirty="0" smtClean="0">
                <a:latin typeface="Tahoma" charset="0"/>
                <a:ea typeface="SimSun" charset="0"/>
                <a:cs typeface="SimSun" charset="0"/>
              </a:rPr>
              <a:t> </a:t>
            </a:r>
            <a:r>
              <a:rPr lang="en-US" altLang="zh-CN" sz="3600" dirty="0" err="1" smtClean="0">
                <a:latin typeface="Tahoma" charset="0"/>
                <a:ea typeface="SimSun" charset="0"/>
                <a:cs typeface="SimSun" charset="0"/>
              </a:rPr>
              <a:t>rangka</a:t>
            </a:r>
            <a:r>
              <a:rPr lang="en-US" altLang="zh-CN" sz="3600" dirty="0" smtClean="0">
                <a:latin typeface="Tahoma" charset="0"/>
                <a:ea typeface="SimSun" charset="0"/>
                <a:cs typeface="SimSun" charset="0"/>
              </a:rPr>
              <a:t> </a:t>
            </a:r>
            <a:r>
              <a:rPr lang="en-US" altLang="zh-CN" sz="3600" dirty="0" err="1" smtClean="0">
                <a:latin typeface="Tahoma" charset="0"/>
                <a:ea typeface="SimSun" charset="0"/>
                <a:cs typeface="SimSun" charset="0"/>
              </a:rPr>
              <a:t>untuk</a:t>
            </a:r>
            <a:r>
              <a:rPr lang="en-US" altLang="zh-CN" sz="3600" dirty="0" smtClean="0">
                <a:latin typeface="Tahoma" charset="0"/>
                <a:ea typeface="SimSun" charset="0"/>
                <a:cs typeface="SimSun" charset="0"/>
              </a:rPr>
              <a:t> </a:t>
            </a:r>
            <a:r>
              <a:rPr lang="en-US" altLang="zh-CN" sz="3600" dirty="0" err="1" smtClean="0">
                <a:latin typeface="Tahoma" charset="0"/>
                <a:ea typeface="SimSun" charset="0"/>
                <a:cs typeface="SimSun" charset="0"/>
              </a:rPr>
              <a:t>mengerti</a:t>
            </a:r>
            <a:r>
              <a:rPr lang="en-US" altLang="zh-CN" sz="3600" dirty="0" smtClean="0">
                <a:latin typeface="Tahoma" charset="0"/>
                <a:ea typeface="SimSun" charset="0"/>
                <a:cs typeface="SimSun" charset="0"/>
              </a:rPr>
              <a:t> </a:t>
            </a:r>
            <a:r>
              <a:rPr lang="en-US" altLang="zh-CN" sz="3600" dirty="0" err="1" smtClean="0">
                <a:latin typeface="Tahoma" charset="0"/>
                <a:ea typeface="SimSun" charset="0"/>
                <a:cs typeface="SimSun" charset="0"/>
              </a:rPr>
              <a:t>keseluruhan</a:t>
            </a:r>
            <a:endParaRPr lang="en-US" altLang="zh-CN" sz="3600" b="1" dirty="0" smtClean="0">
              <a:solidFill>
                <a:srgbClr val="FFFF00"/>
              </a:solidFill>
              <a:latin typeface="Tahoma" charset="0"/>
              <a:ea typeface="文鼎粗行楷" charset="0"/>
              <a:cs typeface="文鼎粗行楷" charset="0"/>
            </a:endParaRPr>
          </a:p>
          <a:p>
            <a:pPr algn="ctr" eaLnBrk="1" hangingPunct="1">
              <a:lnSpc>
                <a:spcPct val="90000"/>
              </a:lnSpc>
              <a:buFont typeface="Wingdings" charset="0"/>
              <a:buNone/>
              <a:defRPr/>
            </a:pPr>
            <a:endParaRPr lang="zh-CN" sz="3600" dirty="0" smtClean="0">
              <a:solidFill>
                <a:srgbClr val="FFFF00"/>
              </a:solidFill>
              <a:latin typeface="Tahoma" charset="0"/>
              <a:ea typeface="SimSun" charset="0"/>
              <a:cs typeface="SimSun" charset="0"/>
            </a:endParaRPr>
          </a:p>
        </p:txBody>
      </p:sp>
    </p:spTree>
    <p:extLst>
      <p:ext uri="{BB962C8B-B14F-4D97-AF65-F5344CB8AC3E}">
        <p14:creationId xmlns:p14="http://schemas.microsoft.com/office/powerpoint/2010/main" xmlns="" val="424388712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img00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9980" y="659528"/>
            <a:ext cx="4987423" cy="2580055"/>
          </a:xfrm>
          <a:prstGeom prst="rect">
            <a:avLst/>
          </a:prstGeom>
          <a:noFill/>
          <a:ln>
            <a:solidFill>
              <a:srgbClr val="000090"/>
            </a:solidFill>
          </a:ln>
          <a:extLst>
            <a:ext uri="{909E8E84-426E-40dd-AFC4-6F175D3DCCD1}">
              <a14:hiddenFill xmlns:a14="http://schemas.microsoft.com/office/drawing/2010/main" xmlns="">
                <a:solidFill>
                  <a:srgbClr val="FFFFFF"/>
                </a:solidFill>
              </a14:hiddenFill>
            </a:ext>
          </a:extLst>
        </p:spPr>
      </p:pic>
      <p:sp>
        <p:nvSpPr>
          <p:cNvPr id="13" name="Text Box 13"/>
          <p:cNvSpPr txBox="1">
            <a:spLocks noChangeArrowheads="1"/>
          </p:cNvSpPr>
          <p:nvPr/>
        </p:nvSpPr>
        <p:spPr bwMode="auto">
          <a:xfrm>
            <a:off x="2941638" y="6689229"/>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2000" b="1">
              <a:solidFill>
                <a:srgbClr val="FF0000"/>
              </a:solidFill>
            </a:endParaRPr>
          </a:p>
        </p:txBody>
      </p:sp>
      <p:grpSp>
        <p:nvGrpSpPr>
          <p:cNvPr id="25" name="Group 24"/>
          <p:cNvGrpSpPr/>
          <p:nvPr/>
        </p:nvGrpSpPr>
        <p:grpSpPr>
          <a:xfrm>
            <a:off x="2016804" y="3119763"/>
            <a:ext cx="5229299" cy="3138560"/>
            <a:chOff x="588000" y="2804347"/>
            <a:chExt cx="5229299" cy="3138560"/>
          </a:xfrm>
        </p:grpSpPr>
        <p:pic>
          <p:nvPicPr>
            <p:cNvPr id="6" name="Picture 6" descr="img00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8000" y="2804347"/>
              <a:ext cx="4196366" cy="3138560"/>
            </a:xfrm>
            <a:prstGeom prst="rect">
              <a:avLst/>
            </a:prstGeom>
            <a:noFill/>
            <a:ln w="9525">
              <a:solidFill>
                <a:srgbClr val="000099"/>
              </a:solidFill>
              <a:miter lim="800000"/>
              <a:headEnd/>
              <a:tailEnd/>
            </a:ln>
            <a:extLst>
              <a:ext uri="{909E8E84-426E-40dd-AFC4-6F175D3DCCD1}">
                <a14:hiddenFill xmlns:a14="http://schemas.microsoft.com/office/drawing/2010/main" xmlns="">
                  <a:solidFill>
                    <a:srgbClr val="FFFFFF"/>
                  </a:solidFill>
                </a14:hiddenFill>
              </a:ext>
            </a:extLst>
          </p:spPr>
        </p:pic>
        <p:sp>
          <p:nvSpPr>
            <p:cNvPr id="22" name="Down Arrow 21"/>
            <p:cNvSpPr/>
            <p:nvPr/>
          </p:nvSpPr>
          <p:spPr>
            <a:xfrm rot="2963386">
              <a:off x="4886162" y="2414589"/>
              <a:ext cx="537077" cy="1325196"/>
            </a:xfrm>
            <a:prstGeom prst="down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TextBox 22"/>
          <p:cNvSpPr txBox="1"/>
          <p:nvPr/>
        </p:nvSpPr>
        <p:spPr>
          <a:xfrm rot="19045460">
            <a:off x="-208020" y="599154"/>
            <a:ext cx="1928382" cy="830997"/>
          </a:xfrm>
          <a:prstGeom prst="rect">
            <a:avLst/>
          </a:prstGeom>
          <a:noFill/>
        </p:spPr>
        <p:txBody>
          <a:bodyPr wrap="none" rtlCol="0">
            <a:spAutoFit/>
          </a:bodyPr>
          <a:lstStyle/>
          <a:p>
            <a:pPr algn="ctr"/>
            <a:r>
              <a:rPr lang="en-US" sz="2400" dirty="0" smtClean="0">
                <a:solidFill>
                  <a:srgbClr val="FF0000"/>
                </a:solidFill>
                <a:latin typeface="Arial Black"/>
                <a:cs typeface="Arial Black"/>
              </a:rPr>
              <a:t>SYSTEM  </a:t>
            </a:r>
          </a:p>
          <a:p>
            <a:pPr algn="ctr"/>
            <a:r>
              <a:rPr lang="en-US" sz="2400" dirty="0" smtClean="0">
                <a:solidFill>
                  <a:srgbClr val="FF0000"/>
                </a:solidFill>
                <a:latin typeface="Arial Black"/>
                <a:cs typeface="Arial Black"/>
              </a:rPr>
              <a:t>THINKING</a:t>
            </a:r>
            <a:endParaRPr lang="en-US" sz="2400" dirty="0">
              <a:solidFill>
                <a:srgbClr val="FF0000"/>
              </a:solidFill>
              <a:latin typeface="Arial Black"/>
              <a:cs typeface="Arial Black"/>
            </a:endParaRPr>
          </a:p>
        </p:txBody>
      </p:sp>
      <p:grpSp>
        <p:nvGrpSpPr>
          <p:cNvPr id="5" name="Group 4"/>
          <p:cNvGrpSpPr/>
          <p:nvPr/>
        </p:nvGrpSpPr>
        <p:grpSpPr>
          <a:xfrm>
            <a:off x="5126659" y="363266"/>
            <a:ext cx="3968493" cy="2597654"/>
            <a:chOff x="5175507" y="47850"/>
            <a:chExt cx="3968493" cy="2597654"/>
          </a:xfrm>
        </p:grpSpPr>
        <p:grpSp>
          <p:nvGrpSpPr>
            <p:cNvPr id="24" name="Group 23"/>
            <p:cNvGrpSpPr/>
            <p:nvPr/>
          </p:nvGrpSpPr>
          <p:grpSpPr>
            <a:xfrm>
              <a:off x="5175507" y="384904"/>
              <a:ext cx="3968493" cy="2260600"/>
              <a:chOff x="5175507" y="250583"/>
              <a:chExt cx="3968493" cy="2260600"/>
            </a:xfrm>
          </p:grpSpPr>
          <p:pic>
            <p:nvPicPr>
              <p:cNvPr id="18" name="Picture 18" descr="Pravs J - Its Knowing The Way 0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43600" y="250583"/>
                <a:ext cx="3200400" cy="2260600"/>
              </a:xfrm>
              <a:prstGeom prst="rect">
                <a:avLst/>
              </a:prstGeom>
              <a:noFill/>
              <a:ln w="57150" cmpd="thinThick">
                <a:solidFill>
                  <a:srgbClr val="000099"/>
                </a:solidFill>
                <a:miter lim="800000"/>
                <a:headEnd/>
                <a:tailEnd/>
              </a:ln>
              <a:extLst>
                <a:ext uri="{909E8E84-426E-40dd-AFC4-6F175D3DCCD1}">
                  <a14:hiddenFill xmlns:a14="http://schemas.microsoft.com/office/drawing/2010/main" xmlns="">
                    <a:solidFill>
                      <a:srgbClr val="FFFFFF"/>
                    </a:solidFill>
                  </a14:hiddenFill>
                </a:ext>
              </a:extLst>
            </p:spPr>
          </p:pic>
          <p:sp>
            <p:nvSpPr>
              <p:cNvPr id="21" name="Right Arrow 20"/>
              <p:cNvSpPr/>
              <p:nvPr/>
            </p:nvSpPr>
            <p:spPr>
              <a:xfrm>
                <a:off x="5175507" y="1102312"/>
                <a:ext cx="673433" cy="682955"/>
              </a:xfrm>
              <a:prstGeom prst="right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rot="19141758">
              <a:off x="7063924" y="47850"/>
              <a:ext cx="712592" cy="307777"/>
            </a:xfrm>
            <a:prstGeom prst="rect">
              <a:avLst/>
            </a:prstGeom>
            <a:noFill/>
          </p:spPr>
          <p:txBody>
            <a:bodyPr wrap="none" rtlCol="0">
              <a:spAutoFit/>
            </a:bodyPr>
            <a:lstStyle/>
            <a:p>
              <a:r>
                <a:rPr lang="en-US" sz="1400" b="1" i="1" dirty="0" smtClean="0">
                  <a:solidFill>
                    <a:srgbClr val="FF0000"/>
                  </a:solidFill>
                  <a:latin typeface="Arial Rounded MT Bold"/>
                  <a:cs typeface="Arial Rounded MT Bold"/>
                </a:rPr>
                <a:t>ONLY</a:t>
              </a:r>
              <a:endParaRPr lang="en-US" sz="1400" b="1" i="1" dirty="0">
                <a:solidFill>
                  <a:srgbClr val="FF0000"/>
                </a:solidFill>
                <a:latin typeface="Arial Rounded MT Bold"/>
                <a:cs typeface="Arial Rounded MT Bold"/>
              </a:endParaRPr>
            </a:p>
          </p:txBody>
        </p:sp>
      </p:grpSp>
    </p:spTree>
    <p:extLst>
      <p:ext uri="{BB962C8B-B14F-4D97-AF65-F5344CB8AC3E}">
        <p14:creationId xmlns:p14="http://schemas.microsoft.com/office/powerpoint/2010/main" xmlns="" val="30766608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WordArt 2"/>
          <p:cNvSpPr>
            <a:spLocks noChangeArrowheads="1" noChangeShapeType="1" noTextEdit="1"/>
          </p:cNvSpPr>
          <p:nvPr/>
        </p:nvSpPr>
        <p:spPr bwMode="auto">
          <a:xfrm>
            <a:off x="2019300" y="533400"/>
            <a:ext cx="5105400" cy="914400"/>
          </a:xfrm>
          <a:prstGeom prst="rect">
            <a:avLst/>
          </a:prstGeom>
        </p:spPr>
        <p:txBody>
          <a:bodyPr wrap="none" fromWordArt="1">
            <a:prstTxWarp prst="textPlain">
              <a:avLst>
                <a:gd name="adj" fmla="val 50000"/>
              </a:avLst>
            </a:prstTxWarp>
          </a:bodyPr>
          <a:lstStyle/>
          <a:p>
            <a:pPr algn="ctr" eaLnBrk="0" hangingPunct="0"/>
            <a:r>
              <a:rPr lang="en-US" sz="3600" b="1" kern="10" dirty="0" err="1" smtClean="0">
                <a:ln w="9525">
                  <a:solidFill>
                    <a:srgbClr val="A886E0"/>
                  </a:solidFill>
                  <a:round/>
                  <a:headEnd/>
                  <a:tailEnd/>
                </a:ln>
                <a:solidFill>
                  <a:srgbClr val="FFFF00"/>
                </a:solidFill>
                <a:effectLst>
                  <a:outerShdw blurRad="63500" dist="46662" dir="2115817" algn="ctr" rotWithShape="0">
                    <a:srgbClr val="C0C0C0">
                      <a:alpha val="74997"/>
                    </a:srgbClr>
                  </a:outerShdw>
                </a:effectLst>
                <a:latin typeface="Times New Roman"/>
                <a:ea typeface="Times New Roman"/>
                <a:cs typeface="Times New Roman"/>
              </a:rPr>
              <a:t>Wawasan</a:t>
            </a:r>
            <a:r>
              <a:rPr lang="en-US" sz="3600" b="1" kern="10" dirty="0" smtClean="0">
                <a:ln w="9525">
                  <a:solidFill>
                    <a:srgbClr val="A886E0"/>
                  </a:solidFill>
                  <a:round/>
                  <a:headEnd/>
                  <a:tailEnd/>
                </a:ln>
                <a:solidFill>
                  <a:srgbClr val="FFFF00"/>
                </a:solidFill>
                <a:effectLst>
                  <a:outerShdw blurRad="63500" dist="46662" dir="2115817" algn="ctr" rotWithShape="0">
                    <a:srgbClr val="C0C0C0">
                      <a:alpha val="74997"/>
                    </a:srgbClr>
                  </a:outerShdw>
                </a:effectLst>
                <a:latin typeface="Times New Roman"/>
                <a:ea typeface="Times New Roman"/>
                <a:cs typeface="Times New Roman"/>
              </a:rPr>
              <a:t> </a:t>
            </a:r>
            <a:r>
              <a:rPr lang="en-US" sz="3600" b="1" kern="10" dirty="0" err="1" smtClean="0">
                <a:ln w="9525">
                  <a:solidFill>
                    <a:srgbClr val="A886E0"/>
                  </a:solidFill>
                  <a:round/>
                  <a:headEnd/>
                  <a:tailEnd/>
                </a:ln>
                <a:solidFill>
                  <a:srgbClr val="FFFF00"/>
                </a:solidFill>
                <a:effectLst>
                  <a:outerShdw blurRad="63500" dist="46662" dir="2115817" algn="ctr" rotWithShape="0">
                    <a:srgbClr val="C0C0C0">
                      <a:alpha val="74997"/>
                    </a:srgbClr>
                  </a:outerShdw>
                </a:effectLst>
                <a:latin typeface="Times New Roman"/>
                <a:ea typeface="Times New Roman"/>
                <a:cs typeface="Times New Roman"/>
              </a:rPr>
              <a:t>Berpikir</a:t>
            </a:r>
            <a:r>
              <a:rPr lang="en-US" sz="3600" b="1" kern="10" dirty="0" smtClean="0">
                <a:ln w="9525">
                  <a:solidFill>
                    <a:srgbClr val="A886E0"/>
                  </a:solidFill>
                  <a:round/>
                  <a:headEnd/>
                  <a:tailEnd/>
                </a:ln>
                <a:solidFill>
                  <a:srgbClr val="FFFF00"/>
                </a:solidFill>
                <a:effectLst>
                  <a:outerShdw blurRad="63500" dist="46662" dir="2115817" algn="ctr" rotWithShape="0">
                    <a:srgbClr val="C0C0C0">
                      <a:alpha val="74997"/>
                    </a:srgbClr>
                  </a:outerShdw>
                </a:effectLst>
                <a:latin typeface="Times New Roman"/>
                <a:ea typeface="Times New Roman"/>
                <a:cs typeface="Times New Roman"/>
              </a:rPr>
              <a:t> </a:t>
            </a:r>
            <a:r>
              <a:rPr lang="en-US" sz="3600" b="1" kern="10" dirty="0" err="1" smtClean="0">
                <a:ln w="9525">
                  <a:solidFill>
                    <a:srgbClr val="A886E0"/>
                  </a:solidFill>
                  <a:round/>
                  <a:headEnd/>
                  <a:tailEnd/>
                </a:ln>
                <a:solidFill>
                  <a:srgbClr val="FFFF00"/>
                </a:solidFill>
                <a:effectLst>
                  <a:outerShdw blurRad="63500" dist="46662" dir="2115817" algn="ctr" rotWithShape="0">
                    <a:srgbClr val="C0C0C0">
                      <a:alpha val="74997"/>
                    </a:srgbClr>
                  </a:outerShdw>
                </a:effectLst>
                <a:latin typeface="Times New Roman"/>
                <a:ea typeface="Times New Roman"/>
                <a:cs typeface="Times New Roman"/>
              </a:rPr>
              <a:t>Sistem</a:t>
            </a:r>
            <a:endParaRPr lang="en-US" sz="3600" b="1" kern="10" dirty="0" smtClean="0">
              <a:ln w="9525">
                <a:solidFill>
                  <a:srgbClr val="A886E0"/>
                </a:solidFill>
                <a:round/>
                <a:headEnd/>
                <a:tailEnd/>
              </a:ln>
              <a:solidFill>
                <a:srgbClr val="FFFF00"/>
              </a:solidFill>
              <a:effectLst>
                <a:outerShdw blurRad="63500" dist="46662" dir="2115817" algn="ctr" rotWithShape="0">
                  <a:srgbClr val="C0C0C0">
                    <a:alpha val="74997"/>
                  </a:srgbClr>
                </a:outerShdw>
              </a:effectLst>
              <a:latin typeface="Times New Roman"/>
              <a:ea typeface="Times New Roman"/>
              <a:cs typeface="Times New Roman"/>
            </a:endParaRPr>
          </a:p>
        </p:txBody>
      </p:sp>
      <p:sp>
        <p:nvSpPr>
          <p:cNvPr id="261123" name="Text Box 3"/>
          <p:cNvSpPr txBox="1">
            <a:spLocks noChangeArrowheads="1"/>
          </p:cNvSpPr>
          <p:nvPr/>
        </p:nvSpPr>
        <p:spPr bwMode="auto">
          <a:xfrm>
            <a:off x="304800" y="2087563"/>
            <a:ext cx="8605838" cy="3305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lnSpc>
                <a:spcPct val="110000"/>
              </a:lnSpc>
              <a:buFont typeface="Wingdings" charset="0"/>
              <a:buChar char="ü"/>
              <a:defRPr/>
            </a:pPr>
            <a:r>
              <a:rPr lang="en-US" sz="2400" b="1">
                <a:solidFill>
                  <a:srgbClr val="FFFFFF"/>
                </a:solidFill>
                <a:latin typeface="Tahoma" charset="0"/>
                <a:ea typeface="ＭＳ Ｐゴシック" charset="0"/>
                <a:cs typeface="ＭＳ Ｐゴシック" charset="0"/>
              </a:rPr>
              <a:t>  Mengintegrasikan disiplin lain dan menggabungkan </a:t>
            </a:r>
          </a:p>
          <a:p>
            <a:pPr eaLnBrk="0" hangingPunct="0">
              <a:lnSpc>
                <a:spcPct val="110000"/>
              </a:lnSpc>
              <a:buFont typeface="Wingdings" charset="0"/>
              <a:buNone/>
              <a:defRPr/>
            </a:pPr>
            <a:r>
              <a:rPr lang="en-US" sz="2400" b="1">
                <a:solidFill>
                  <a:srgbClr val="FFFFFF"/>
                </a:solidFill>
                <a:latin typeface="Tahoma" charset="0"/>
                <a:ea typeface="ＭＳ Ｐゴシック" charset="0"/>
                <a:cs typeface="ＭＳ Ｐゴシック" charset="0"/>
              </a:rPr>
              <a:t>     menjadi teori yang koheren dan praktis.</a:t>
            </a:r>
          </a:p>
          <a:p>
            <a:pPr eaLnBrk="0" hangingPunct="0">
              <a:lnSpc>
                <a:spcPct val="110000"/>
              </a:lnSpc>
              <a:buFont typeface="Wingdings" charset="0"/>
              <a:buNone/>
              <a:defRPr/>
            </a:pPr>
            <a:endParaRPr lang="en-US" sz="2400" b="1">
              <a:solidFill>
                <a:srgbClr val="FFFFFF"/>
              </a:solidFill>
              <a:latin typeface="Tahoma" charset="0"/>
              <a:ea typeface="ＭＳ Ｐゴシック" charset="0"/>
              <a:cs typeface="ＭＳ Ｐゴシック" charset="0"/>
            </a:endParaRPr>
          </a:p>
          <a:p>
            <a:pPr eaLnBrk="0" hangingPunct="0">
              <a:lnSpc>
                <a:spcPct val="110000"/>
              </a:lnSpc>
              <a:buFont typeface="Wingdings" charset="0"/>
              <a:buChar char="ü"/>
              <a:defRPr/>
            </a:pPr>
            <a:r>
              <a:rPr lang="en-US" sz="2400">
                <a:solidFill>
                  <a:srgbClr val="FFFFFF"/>
                </a:solidFill>
                <a:latin typeface="Tahoma" charset="0"/>
                <a:ea typeface="ＭＳ Ｐゴシック" charset="0"/>
                <a:cs typeface="ＭＳ Ｐゴシック" charset="0"/>
              </a:rPr>
              <a:t>  </a:t>
            </a:r>
            <a:r>
              <a:rPr lang="en-US" sz="2400" b="1">
                <a:solidFill>
                  <a:srgbClr val="FFFFFF"/>
                </a:solidFill>
                <a:latin typeface="Tahoma" charset="0"/>
                <a:ea typeface="ＭＳ Ｐゴシック" charset="0"/>
                <a:cs typeface="ＭＳ Ｐゴシック" charset="0"/>
              </a:rPr>
              <a:t>Tanpa orientasi sistematis, keterkaitan antar </a:t>
            </a:r>
          </a:p>
          <a:p>
            <a:pPr eaLnBrk="0" hangingPunct="0">
              <a:lnSpc>
                <a:spcPct val="110000"/>
              </a:lnSpc>
              <a:buFont typeface="Wingdings" charset="0"/>
              <a:buNone/>
              <a:defRPr/>
            </a:pPr>
            <a:r>
              <a:rPr lang="en-US" sz="2400" b="1">
                <a:solidFill>
                  <a:srgbClr val="FFFFFF"/>
                </a:solidFill>
                <a:latin typeface="Tahoma" charset="0"/>
                <a:ea typeface="ＭＳ Ｐゴシック" charset="0"/>
                <a:cs typeface="ＭＳ Ｐゴシック" charset="0"/>
              </a:rPr>
              <a:t>     disiplin tidak jelas.</a:t>
            </a:r>
          </a:p>
          <a:p>
            <a:pPr eaLnBrk="0" hangingPunct="0">
              <a:lnSpc>
                <a:spcPct val="110000"/>
              </a:lnSpc>
              <a:buFont typeface="Wingdings" charset="0"/>
              <a:buNone/>
              <a:defRPr/>
            </a:pPr>
            <a:endParaRPr lang="en-US" sz="2400" b="1">
              <a:solidFill>
                <a:srgbClr val="FFFFFF"/>
              </a:solidFill>
              <a:latin typeface="Tahoma" charset="0"/>
              <a:ea typeface="ＭＳ Ｐゴシック" charset="0"/>
              <a:cs typeface="ＭＳ Ｐゴシック" charset="0"/>
            </a:endParaRPr>
          </a:p>
          <a:p>
            <a:pPr eaLnBrk="0" hangingPunct="0">
              <a:lnSpc>
                <a:spcPct val="110000"/>
              </a:lnSpc>
              <a:buFont typeface="Wingdings" charset="0"/>
              <a:buChar char="ü"/>
              <a:defRPr/>
            </a:pPr>
            <a:r>
              <a:rPr lang="en-US" sz="2400" b="1">
                <a:solidFill>
                  <a:srgbClr val="FFFFFF"/>
                </a:solidFill>
                <a:latin typeface="Tahoma" charset="0"/>
                <a:ea typeface="ＭＳ Ｐゴシック" charset="0"/>
                <a:cs typeface="ＭＳ Ｐゴシック" charset="0"/>
              </a:rPr>
              <a:t>  Mengingatkan pentingnya disiplin lain, secara </a:t>
            </a:r>
          </a:p>
          <a:p>
            <a:pPr eaLnBrk="0" hangingPunct="0">
              <a:lnSpc>
                <a:spcPct val="110000"/>
              </a:lnSpc>
              <a:buFont typeface="Wingdings" charset="0"/>
              <a:buNone/>
              <a:defRPr/>
            </a:pPr>
            <a:r>
              <a:rPr lang="en-US" sz="2400" b="1">
                <a:solidFill>
                  <a:srgbClr val="FFFFFF"/>
                </a:solidFill>
                <a:latin typeface="Tahoma" charset="0"/>
                <a:ea typeface="ＭＳ Ｐゴシック" charset="0"/>
                <a:cs typeface="ＭＳ Ｐゴシック" charset="0"/>
              </a:rPr>
              <a:t>     keseluruhan  dibanding jumlah bagian - bagian.</a:t>
            </a:r>
          </a:p>
        </p:txBody>
      </p:sp>
    </p:spTree>
    <p:extLst>
      <p:ext uri="{BB962C8B-B14F-4D97-AF65-F5344CB8AC3E}">
        <p14:creationId xmlns:p14="http://schemas.microsoft.com/office/powerpoint/2010/main" xmlns="" val="3846853849"/>
      </p:ext>
    </p:extLst>
  </p:cSld>
  <p:clrMapOvr>
    <a:masterClrMapping/>
  </p:clrMapOvr>
  <p:transition>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02" name="Group 2"/>
          <p:cNvGrpSpPr>
            <a:grpSpLocks/>
          </p:cNvGrpSpPr>
          <p:nvPr/>
        </p:nvGrpSpPr>
        <p:grpSpPr bwMode="auto">
          <a:xfrm>
            <a:off x="2895600" y="1447800"/>
            <a:ext cx="3529013" cy="4213225"/>
            <a:chOff x="1824" y="912"/>
            <a:chExt cx="2223" cy="2654"/>
          </a:xfrm>
        </p:grpSpPr>
        <p:sp>
          <p:nvSpPr>
            <p:cNvPr id="256003" name="Rectangle 3"/>
            <p:cNvSpPr>
              <a:spLocks noChangeArrowheads="1"/>
            </p:cNvSpPr>
            <p:nvPr/>
          </p:nvSpPr>
          <p:spPr bwMode="auto">
            <a:xfrm rot="1429766">
              <a:off x="2090" y="1874"/>
              <a:ext cx="190" cy="984"/>
            </a:xfrm>
            <a:prstGeom prst="rect">
              <a:avLst/>
            </a:prstGeom>
            <a:solidFill>
              <a:srgbClr val="FFCC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6004" name="Rectangle 4"/>
            <p:cNvSpPr>
              <a:spLocks noChangeArrowheads="1"/>
            </p:cNvSpPr>
            <p:nvPr/>
          </p:nvSpPr>
          <p:spPr bwMode="auto">
            <a:xfrm rot="-1500635">
              <a:off x="3312" y="1872"/>
              <a:ext cx="184" cy="756"/>
            </a:xfrm>
            <a:prstGeom prst="rect">
              <a:avLst/>
            </a:prstGeom>
            <a:solidFill>
              <a:srgbClr val="FFCC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6005" name="Oval 5"/>
            <p:cNvSpPr>
              <a:spLocks noChangeArrowheads="1"/>
            </p:cNvSpPr>
            <p:nvPr/>
          </p:nvSpPr>
          <p:spPr bwMode="auto">
            <a:xfrm rot="864527">
              <a:off x="1824" y="912"/>
              <a:ext cx="2208" cy="912"/>
            </a:xfrm>
            <a:prstGeom prst="ellipse">
              <a:avLst/>
            </a:prstGeom>
            <a:solidFill>
              <a:srgbClr val="CCFF33"/>
            </a:solidFill>
            <a:ln w="9525">
              <a:round/>
              <a:headEnd/>
              <a:tailEnd/>
            </a:ln>
            <a:effectLst/>
            <a:scene3d>
              <a:camera prst="legacyPerspectiveFront">
                <a:rot lat="17099998" lon="300000" rev="0"/>
              </a:camera>
              <a:lightRig rig="legacyFlat4" dir="t"/>
            </a:scene3d>
            <a:sp3d extrusionH="887400" prstMaterial="legacyPlastic">
              <a:bevelT w="13500" h="13500" prst="angle"/>
              <a:bevelB w="13500" h="13500" prst="angle"/>
              <a:extrusionClr>
                <a:srgbClr val="CCFF33"/>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6006" name="Rectangle 6"/>
            <p:cNvSpPr>
              <a:spLocks noChangeArrowheads="1"/>
            </p:cNvSpPr>
            <p:nvPr/>
          </p:nvSpPr>
          <p:spPr bwMode="auto">
            <a:xfrm rot="707001">
              <a:off x="2533" y="2017"/>
              <a:ext cx="154" cy="1549"/>
            </a:xfrm>
            <a:prstGeom prst="rect">
              <a:avLst/>
            </a:prstGeom>
            <a:solidFill>
              <a:srgbClr val="FFCC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256007" name="Rectangle 7"/>
            <p:cNvSpPr>
              <a:spLocks noChangeArrowheads="1"/>
            </p:cNvSpPr>
            <p:nvPr/>
          </p:nvSpPr>
          <p:spPr bwMode="auto">
            <a:xfrm rot="-1535653">
              <a:off x="3840" y="1920"/>
              <a:ext cx="207" cy="1407"/>
            </a:xfrm>
            <a:prstGeom prst="rect">
              <a:avLst/>
            </a:prstGeom>
            <a:solidFill>
              <a:srgbClr val="FFCC00"/>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eaLnBrk="0" hangingPunct="0">
                <a:defRPr/>
              </a:pPr>
              <a:endParaRPr lang="en-US">
                <a:solidFill>
                  <a:srgbClr val="FFFFFF"/>
                </a:solidFill>
                <a:latin typeface="Garamond" charset="0"/>
                <a:ea typeface="ＭＳ Ｐゴシック" charset="0"/>
                <a:cs typeface="ＭＳ Ｐゴシック" charset="0"/>
              </a:endParaRPr>
            </a:p>
          </p:txBody>
        </p:sp>
      </p:grpSp>
      <p:sp>
        <p:nvSpPr>
          <p:cNvPr id="256008" name="Text Box 8"/>
          <p:cNvSpPr txBox="1">
            <a:spLocks noChangeArrowheads="1"/>
          </p:cNvSpPr>
          <p:nvPr/>
        </p:nvSpPr>
        <p:spPr bwMode="auto">
          <a:xfrm>
            <a:off x="1746250" y="4114800"/>
            <a:ext cx="1301750" cy="70167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2000" b="1">
                <a:solidFill>
                  <a:srgbClr val="FF3300"/>
                </a:solidFill>
                <a:latin typeface="Photina Casual Black" charset="0"/>
                <a:ea typeface="ＭＳ Ｐゴシック" charset="0"/>
                <a:cs typeface="ＭＳ Ｐゴシック" charset="0"/>
              </a:rPr>
              <a:t>MODEL</a:t>
            </a:r>
          </a:p>
          <a:p>
            <a:pPr algn="ctr" eaLnBrk="0" hangingPunct="0">
              <a:defRPr/>
            </a:pPr>
            <a:r>
              <a:rPr lang="en-US" sz="2000" b="1">
                <a:solidFill>
                  <a:srgbClr val="FF3300"/>
                </a:solidFill>
                <a:latin typeface="Photina Casual Black" charset="0"/>
                <a:ea typeface="ＭＳ Ｐゴシック" charset="0"/>
                <a:cs typeface="ＭＳ Ｐゴシック" charset="0"/>
              </a:rPr>
              <a:t>MENTAL</a:t>
            </a:r>
            <a:endParaRPr lang="en-US" sz="2400" b="1">
              <a:solidFill>
                <a:srgbClr val="FF3300"/>
              </a:solidFill>
              <a:latin typeface="Photina Casual Black" charset="0"/>
              <a:ea typeface="ＭＳ Ｐゴシック" charset="0"/>
              <a:cs typeface="ＭＳ Ｐゴシック" charset="0"/>
            </a:endParaRPr>
          </a:p>
        </p:txBody>
      </p:sp>
      <p:sp>
        <p:nvSpPr>
          <p:cNvPr id="256009" name="Text Box 9"/>
          <p:cNvSpPr txBox="1">
            <a:spLocks noChangeArrowheads="1"/>
          </p:cNvSpPr>
          <p:nvPr/>
        </p:nvSpPr>
        <p:spPr bwMode="auto">
          <a:xfrm>
            <a:off x="2894013" y="5638800"/>
            <a:ext cx="1573212" cy="70167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2000" b="1">
                <a:solidFill>
                  <a:srgbClr val="FF3300"/>
                </a:solidFill>
                <a:latin typeface="Photina Casual Black" charset="0"/>
                <a:ea typeface="ＭＳ Ｐゴシック" charset="0"/>
                <a:cs typeface="ＭＳ Ｐゴシック" charset="0"/>
              </a:rPr>
              <a:t>PERSONAL</a:t>
            </a:r>
          </a:p>
          <a:p>
            <a:pPr algn="ctr" eaLnBrk="0" hangingPunct="0">
              <a:defRPr/>
            </a:pPr>
            <a:r>
              <a:rPr lang="en-US" sz="2000" b="1">
                <a:solidFill>
                  <a:srgbClr val="FF3300"/>
                </a:solidFill>
                <a:latin typeface="Photina Casual Black" charset="0"/>
                <a:ea typeface="ＭＳ Ｐゴシック" charset="0"/>
                <a:cs typeface="ＭＳ Ｐゴシック" charset="0"/>
              </a:rPr>
              <a:t>MASTERY</a:t>
            </a:r>
            <a:endParaRPr lang="en-US" sz="2400" b="1">
              <a:solidFill>
                <a:srgbClr val="FF3300"/>
              </a:solidFill>
              <a:latin typeface="Photina Casual Black" charset="0"/>
              <a:ea typeface="ＭＳ Ｐゴシック" charset="0"/>
              <a:cs typeface="ＭＳ Ｐゴシック" charset="0"/>
            </a:endParaRPr>
          </a:p>
        </p:txBody>
      </p:sp>
      <p:sp>
        <p:nvSpPr>
          <p:cNvPr id="256010" name="Text Box 10"/>
          <p:cNvSpPr txBox="1">
            <a:spLocks noChangeArrowheads="1"/>
          </p:cNvSpPr>
          <p:nvPr/>
        </p:nvSpPr>
        <p:spPr bwMode="auto">
          <a:xfrm>
            <a:off x="5867400" y="5105400"/>
            <a:ext cx="1555750" cy="70167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2000" b="1">
                <a:solidFill>
                  <a:srgbClr val="FF3300"/>
                </a:solidFill>
                <a:latin typeface="Photina Casual Black" charset="0"/>
                <a:ea typeface="ＭＳ Ｐゴシック" charset="0"/>
                <a:cs typeface="ＭＳ Ｐゴシック" charset="0"/>
              </a:rPr>
              <a:t>TEAM</a:t>
            </a:r>
          </a:p>
          <a:p>
            <a:pPr algn="ctr" eaLnBrk="0" hangingPunct="0">
              <a:defRPr/>
            </a:pPr>
            <a:r>
              <a:rPr lang="en-US" sz="2000" b="1">
                <a:solidFill>
                  <a:srgbClr val="FF3300"/>
                </a:solidFill>
                <a:latin typeface="Photina Casual Black" charset="0"/>
                <a:ea typeface="ＭＳ Ｐゴシック" charset="0"/>
                <a:cs typeface="ＭＳ Ｐゴシック" charset="0"/>
              </a:rPr>
              <a:t>LEARNING</a:t>
            </a:r>
            <a:endParaRPr lang="en-US" sz="2400" b="1">
              <a:solidFill>
                <a:srgbClr val="FF3300"/>
              </a:solidFill>
              <a:latin typeface="Photina Casual Black" charset="0"/>
              <a:ea typeface="ＭＳ Ｐゴシック" charset="0"/>
              <a:cs typeface="ＭＳ Ｐゴシック" charset="0"/>
            </a:endParaRPr>
          </a:p>
        </p:txBody>
      </p:sp>
      <p:sp>
        <p:nvSpPr>
          <p:cNvPr id="256011" name="Text Box 11"/>
          <p:cNvSpPr txBox="1">
            <a:spLocks noChangeArrowheads="1"/>
          </p:cNvSpPr>
          <p:nvPr/>
        </p:nvSpPr>
        <p:spPr bwMode="auto">
          <a:xfrm>
            <a:off x="4716463" y="4038600"/>
            <a:ext cx="1244600" cy="701675"/>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2000" b="1">
                <a:solidFill>
                  <a:srgbClr val="FF3300"/>
                </a:solidFill>
                <a:latin typeface="Photina Casual Black" charset="0"/>
                <a:ea typeface="ＭＳ Ｐゴシック" charset="0"/>
                <a:cs typeface="ＭＳ Ｐゴシック" charset="0"/>
              </a:rPr>
              <a:t>SHARED</a:t>
            </a:r>
          </a:p>
          <a:p>
            <a:pPr algn="ctr" eaLnBrk="0" hangingPunct="0">
              <a:defRPr/>
            </a:pPr>
            <a:r>
              <a:rPr lang="en-US" sz="2000" b="1">
                <a:solidFill>
                  <a:srgbClr val="FF3300"/>
                </a:solidFill>
                <a:latin typeface="Photina Casual Black" charset="0"/>
                <a:ea typeface="ＭＳ Ｐゴシック" charset="0"/>
                <a:cs typeface="ＭＳ Ｐゴシック" charset="0"/>
              </a:rPr>
              <a:t>VISION</a:t>
            </a:r>
            <a:endParaRPr lang="en-US" sz="2400" b="1">
              <a:solidFill>
                <a:srgbClr val="FF3300"/>
              </a:solidFill>
              <a:latin typeface="Photina Casual Black" charset="0"/>
              <a:ea typeface="ＭＳ Ｐゴシック" charset="0"/>
              <a:cs typeface="ＭＳ Ｐゴシック" charset="0"/>
            </a:endParaRPr>
          </a:p>
        </p:txBody>
      </p:sp>
      <p:sp>
        <p:nvSpPr>
          <p:cNvPr id="256012" name="WordArt 12"/>
          <p:cNvSpPr>
            <a:spLocks noChangeArrowheads="1" noChangeShapeType="1" noTextEdit="1"/>
          </p:cNvSpPr>
          <p:nvPr/>
        </p:nvSpPr>
        <p:spPr bwMode="auto">
          <a:xfrm>
            <a:off x="3124200" y="2286000"/>
            <a:ext cx="3200400" cy="7620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CanDown">
              <a:avLst>
                <a:gd name="adj" fmla="val 33333"/>
              </a:avLst>
            </a:prstTxWarp>
          </a:bodyPr>
          <a:lstStyle/>
          <a:p>
            <a:pPr algn="ctr" eaLnBrk="0" hangingPunct="0"/>
            <a:r>
              <a:rPr lang="en-US" sz="2000" b="1" kern="10" smtClean="0">
                <a:solidFill>
                  <a:srgbClr val="FF6600"/>
                </a:solidFill>
                <a:effectLst>
                  <a:outerShdw blurRad="63500" dist="38099" dir="2700000" algn="ctr" rotWithShape="0">
                    <a:srgbClr val="C0C0C0">
                      <a:alpha val="74997"/>
                    </a:srgbClr>
                  </a:outerShdw>
                </a:effectLst>
                <a:latin typeface="Impact"/>
                <a:ea typeface="Impact"/>
                <a:cs typeface="Impact"/>
              </a:rPr>
              <a:t>SYSTEM-THINKING</a:t>
            </a:r>
          </a:p>
        </p:txBody>
      </p:sp>
      <p:grpSp>
        <p:nvGrpSpPr>
          <p:cNvPr id="256013" name="Group 13"/>
          <p:cNvGrpSpPr>
            <a:grpSpLocks/>
          </p:cNvGrpSpPr>
          <p:nvPr/>
        </p:nvGrpSpPr>
        <p:grpSpPr bwMode="auto">
          <a:xfrm>
            <a:off x="0" y="1143000"/>
            <a:ext cx="9147175" cy="5713413"/>
            <a:chOff x="0" y="720"/>
            <a:chExt cx="5762" cy="3599"/>
          </a:xfrm>
        </p:grpSpPr>
        <p:grpSp>
          <p:nvGrpSpPr>
            <p:cNvPr id="28683" name="Group 14"/>
            <p:cNvGrpSpPr>
              <a:grpSpLocks/>
            </p:cNvGrpSpPr>
            <p:nvPr/>
          </p:nvGrpSpPr>
          <p:grpSpPr bwMode="auto">
            <a:xfrm>
              <a:off x="0" y="720"/>
              <a:ext cx="5280" cy="1522"/>
              <a:chOff x="0" y="672"/>
              <a:chExt cx="5184" cy="1858"/>
            </a:xfrm>
          </p:grpSpPr>
          <p:sp>
            <p:nvSpPr>
              <p:cNvPr id="28687" name="WordArt 15"/>
              <p:cNvSpPr>
                <a:spLocks noChangeArrowheads="1" noChangeShapeType="1" noTextEdit="1"/>
              </p:cNvSpPr>
              <p:nvPr/>
            </p:nvSpPr>
            <p:spPr bwMode="auto">
              <a:xfrm rot="-2630885">
                <a:off x="0" y="1296"/>
                <a:ext cx="1858" cy="766"/>
              </a:xfrm>
              <a:prstGeom prst="rect">
                <a:avLst/>
              </a:prstGeom>
            </p:spPr>
            <p:txBody>
              <a:bodyPr wrap="none" fromWordArt="1">
                <a:prstTxWarp prst="textDeflateBottom">
                  <a:avLst>
                    <a:gd name="adj" fmla="val 35269"/>
                  </a:avLst>
                </a:prstTxWarp>
              </a:bodyPr>
              <a:lstStyle/>
              <a:p>
                <a:pPr algn="ctr" eaLnBrk="0" hangingPunct="0"/>
                <a:r>
                  <a:rPr lang="en-US" sz="2800" b="1" kern="10" smtClean="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D I A L O G</a:t>
                </a:r>
              </a:p>
            </p:txBody>
          </p:sp>
          <p:sp>
            <p:nvSpPr>
              <p:cNvPr id="28688" name="WordArt 16"/>
              <p:cNvSpPr>
                <a:spLocks noChangeArrowheads="1" noChangeShapeType="1" noTextEdit="1"/>
              </p:cNvSpPr>
              <p:nvPr/>
            </p:nvSpPr>
            <p:spPr bwMode="auto">
              <a:xfrm rot="3053634">
                <a:off x="3919" y="1265"/>
                <a:ext cx="1858" cy="672"/>
              </a:xfrm>
              <a:prstGeom prst="rect">
                <a:avLst/>
              </a:prstGeom>
            </p:spPr>
            <p:txBody>
              <a:bodyPr wrap="none" fromWordArt="1">
                <a:prstTxWarp prst="textDeflateBottom">
                  <a:avLst>
                    <a:gd name="adj" fmla="val 40806"/>
                  </a:avLst>
                </a:prstTxWarp>
              </a:bodyPr>
              <a:lstStyle/>
              <a:p>
                <a:pPr algn="ctr" eaLnBrk="0" hangingPunct="0"/>
                <a:r>
                  <a:rPr lang="en-US" sz="2800" b="1" kern="10" smtClean="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D I A L O G</a:t>
                </a:r>
              </a:p>
            </p:txBody>
          </p:sp>
        </p:grpSp>
        <p:grpSp>
          <p:nvGrpSpPr>
            <p:cNvPr id="28684" name="Group 17"/>
            <p:cNvGrpSpPr>
              <a:grpSpLocks/>
            </p:cNvGrpSpPr>
            <p:nvPr/>
          </p:nvGrpSpPr>
          <p:grpSpPr bwMode="auto">
            <a:xfrm rot="-10754851">
              <a:off x="578" y="2831"/>
              <a:ext cx="5184" cy="1488"/>
              <a:chOff x="0" y="672"/>
              <a:chExt cx="5184" cy="1858"/>
            </a:xfrm>
          </p:grpSpPr>
          <p:sp>
            <p:nvSpPr>
              <p:cNvPr id="28685" name="WordArt 18"/>
              <p:cNvSpPr>
                <a:spLocks noChangeArrowheads="1" noChangeShapeType="1" noTextEdit="1"/>
              </p:cNvSpPr>
              <p:nvPr/>
            </p:nvSpPr>
            <p:spPr bwMode="auto">
              <a:xfrm rot="-2630885">
                <a:off x="0" y="1296"/>
                <a:ext cx="1858" cy="766"/>
              </a:xfrm>
              <a:prstGeom prst="rect">
                <a:avLst/>
              </a:prstGeom>
            </p:spPr>
            <p:txBody>
              <a:bodyPr wrap="none" fromWordArt="1">
                <a:prstTxWarp prst="textDeflateBottom">
                  <a:avLst>
                    <a:gd name="adj" fmla="val 35269"/>
                  </a:avLst>
                </a:prstTxWarp>
              </a:bodyPr>
              <a:lstStyle/>
              <a:p>
                <a:pPr algn="ctr" eaLnBrk="0" hangingPunct="0"/>
                <a:r>
                  <a:rPr lang="en-US" sz="2800" b="1" kern="10" smtClean="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D I A L O G</a:t>
                </a:r>
              </a:p>
            </p:txBody>
          </p:sp>
          <p:sp>
            <p:nvSpPr>
              <p:cNvPr id="28686" name="WordArt 19"/>
              <p:cNvSpPr>
                <a:spLocks noChangeArrowheads="1" noChangeShapeType="1" noTextEdit="1"/>
              </p:cNvSpPr>
              <p:nvPr/>
            </p:nvSpPr>
            <p:spPr bwMode="auto">
              <a:xfrm rot="3053634">
                <a:off x="3919" y="1265"/>
                <a:ext cx="1858" cy="672"/>
              </a:xfrm>
              <a:prstGeom prst="rect">
                <a:avLst/>
              </a:prstGeom>
            </p:spPr>
            <p:txBody>
              <a:bodyPr wrap="none" fromWordArt="1">
                <a:prstTxWarp prst="textDeflateBottom">
                  <a:avLst>
                    <a:gd name="adj" fmla="val 40806"/>
                  </a:avLst>
                </a:prstTxWarp>
              </a:bodyPr>
              <a:lstStyle/>
              <a:p>
                <a:pPr algn="ctr" eaLnBrk="0" hangingPunct="0"/>
                <a:r>
                  <a:rPr lang="en-US" sz="2800" b="1" kern="10" smtClean="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D I A L O G</a:t>
                </a:r>
              </a:p>
            </p:txBody>
          </p:sp>
        </p:grpSp>
      </p:grpSp>
      <p:grpSp>
        <p:nvGrpSpPr>
          <p:cNvPr id="256020" name="Group 20"/>
          <p:cNvGrpSpPr>
            <a:grpSpLocks/>
          </p:cNvGrpSpPr>
          <p:nvPr/>
        </p:nvGrpSpPr>
        <p:grpSpPr bwMode="auto">
          <a:xfrm>
            <a:off x="152400" y="0"/>
            <a:ext cx="8991600" cy="6858000"/>
            <a:chOff x="96" y="0"/>
            <a:chExt cx="5664" cy="4320"/>
          </a:xfrm>
        </p:grpSpPr>
        <p:sp>
          <p:nvSpPr>
            <p:cNvPr id="28681" name="WordArt 21"/>
            <p:cNvSpPr>
              <a:spLocks noChangeArrowheads="1" noChangeShapeType="1" noTextEdit="1"/>
            </p:cNvSpPr>
            <p:nvPr/>
          </p:nvSpPr>
          <p:spPr bwMode="auto">
            <a:xfrm>
              <a:off x="336" y="119"/>
              <a:ext cx="5184" cy="369"/>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49818"/>
                </a:avLst>
              </a:prstTxWarp>
            </a:bodyPr>
            <a:lstStyle/>
            <a:p>
              <a:pPr algn="ctr" eaLnBrk="0" hangingPunct="0"/>
              <a:r>
                <a:rPr lang="en-US" sz="3600" b="1" kern="10" dirty="0" smtClean="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latin typeface="Impact"/>
                  <a:ea typeface="Impact"/>
                  <a:cs typeface="Impact"/>
                </a:rPr>
                <a:t>THE   FIFTH   DISCIPLINE</a:t>
              </a:r>
            </a:p>
          </p:txBody>
        </p:sp>
        <p:sp>
          <p:nvSpPr>
            <p:cNvPr id="256022" name="Rectangle 22"/>
            <p:cNvSpPr>
              <a:spLocks noChangeArrowheads="1"/>
            </p:cNvSpPr>
            <p:nvPr/>
          </p:nvSpPr>
          <p:spPr bwMode="auto">
            <a:xfrm>
              <a:off x="96" y="0"/>
              <a:ext cx="5664" cy="4320"/>
            </a:xfrm>
            <a:prstGeom prst="rect">
              <a:avLst/>
            </a:prstGeom>
            <a:noFill/>
            <a:ln w="38100">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grpSp>
      <p:sp>
        <p:nvSpPr>
          <p:cNvPr id="2" name="TextBox 1"/>
          <p:cNvSpPr txBox="1"/>
          <p:nvPr/>
        </p:nvSpPr>
        <p:spPr>
          <a:xfrm>
            <a:off x="7236296" y="764704"/>
            <a:ext cx="1676138" cy="369332"/>
          </a:xfrm>
          <a:prstGeom prst="rect">
            <a:avLst/>
          </a:prstGeom>
          <a:noFill/>
        </p:spPr>
        <p:txBody>
          <a:bodyPr wrap="none" rtlCol="0">
            <a:spAutoFit/>
          </a:bodyPr>
          <a:lstStyle/>
          <a:p>
            <a:r>
              <a:rPr lang="en-US" i="1" dirty="0" smtClean="0"/>
              <a:t>(Peter </a:t>
            </a:r>
            <a:r>
              <a:rPr lang="en-US" i="1" dirty="0" err="1" smtClean="0"/>
              <a:t>Senge</a:t>
            </a:r>
            <a:r>
              <a:rPr lang="en-US" i="1" dirty="0" smtClean="0"/>
              <a:t>)</a:t>
            </a:r>
            <a:endParaRPr lang="en-US" i="1" dirty="0"/>
          </a:p>
        </p:txBody>
      </p:sp>
    </p:spTree>
    <p:extLst>
      <p:ext uri="{BB962C8B-B14F-4D97-AF65-F5344CB8AC3E}">
        <p14:creationId xmlns:p14="http://schemas.microsoft.com/office/powerpoint/2010/main" xmlns="" val="6157584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6020"/>
                                        </p:tgtEl>
                                        <p:attrNameLst>
                                          <p:attrName>style.visibility</p:attrName>
                                        </p:attrNameLst>
                                      </p:cBhvr>
                                      <p:to>
                                        <p:strVal val="visible"/>
                                      </p:to>
                                    </p:set>
                                    <p:animEffect transition="in" filter="checkerboard(across)">
                                      <p:cBhvr>
                                        <p:cTn id="7" dur="3000"/>
                                        <p:tgtEl>
                                          <p:spTgt spid="256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56002"/>
                                        </p:tgtEl>
                                        <p:attrNameLst>
                                          <p:attrName>style.visibility</p:attrName>
                                        </p:attrNameLst>
                                      </p:cBhvr>
                                      <p:to>
                                        <p:strVal val="visible"/>
                                      </p:to>
                                    </p:set>
                                    <p:animEffect transition="in" filter="box(out)">
                                      <p:cBhvr>
                                        <p:cTn id="12" dur="500"/>
                                        <p:tgtEl>
                                          <p:spTgt spid="2560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6008"/>
                                        </p:tgtEl>
                                        <p:attrNameLst>
                                          <p:attrName>style.visibility</p:attrName>
                                        </p:attrNameLst>
                                      </p:cBhvr>
                                      <p:to>
                                        <p:strVal val="visible"/>
                                      </p:to>
                                    </p:set>
                                    <p:anim calcmode="lin" valueType="num">
                                      <p:cBhvr additive="base">
                                        <p:cTn id="17" dur="500" fill="hold"/>
                                        <p:tgtEl>
                                          <p:spTgt spid="256008"/>
                                        </p:tgtEl>
                                        <p:attrNameLst>
                                          <p:attrName>ppt_x</p:attrName>
                                        </p:attrNameLst>
                                      </p:cBhvr>
                                      <p:tavLst>
                                        <p:tav tm="0">
                                          <p:val>
                                            <p:strVal val="#ppt_x"/>
                                          </p:val>
                                        </p:tav>
                                        <p:tav tm="100000">
                                          <p:val>
                                            <p:strVal val="#ppt_x"/>
                                          </p:val>
                                        </p:tav>
                                      </p:tavLst>
                                    </p:anim>
                                    <p:anim calcmode="lin" valueType="num">
                                      <p:cBhvr additive="base">
                                        <p:cTn id="18" dur="500" fill="hold"/>
                                        <p:tgtEl>
                                          <p:spTgt spid="25600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256009"/>
                                        </p:tgtEl>
                                        <p:attrNameLst>
                                          <p:attrName>style.visibility</p:attrName>
                                        </p:attrNameLst>
                                      </p:cBhvr>
                                      <p:to>
                                        <p:strVal val="visible"/>
                                      </p:to>
                                    </p:set>
                                    <p:anim calcmode="lin" valueType="num">
                                      <p:cBhvr additive="base">
                                        <p:cTn id="23" dur="500" fill="hold"/>
                                        <p:tgtEl>
                                          <p:spTgt spid="256009"/>
                                        </p:tgtEl>
                                        <p:attrNameLst>
                                          <p:attrName>ppt_x</p:attrName>
                                        </p:attrNameLst>
                                      </p:cBhvr>
                                      <p:tavLst>
                                        <p:tav tm="0">
                                          <p:val>
                                            <p:strVal val="0-#ppt_w/2"/>
                                          </p:val>
                                        </p:tav>
                                        <p:tav tm="100000">
                                          <p:val>
                                            <p:strVal val="#ppt_x"/>
                                          </p:val>
                                        </p:tav>
                                      </p:tavLst>
                                    </p:anim>
                                    <p:anim calcmode="lin" valueType="num">
                                      <p:cBhvr additive="base">
                                        <p:cTn id="24" dur="500" fill="hold"/>
                                        <p:tgtEl>
                                          <p:spTgt spid="25600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2" fill="hold" grpId="0" nodeType="clickEffect">
                                  <p:stCondLst>
                                    <p:cond delay="0"/>
                                  </p:stCondLst>
                                  <p:childTnLst>
                                    <p:set>
                                      <p:cBhvr>
                                        <p:cTn id="28" dur="1" fill="hold">
                                          <p:stCondLst>
                                            <p:cond delay="0"/>
                                          </p:stCondLst>
                                        </p:cTn>
                                        <p:tgtEl>
                                          <p:spTgt spid="256010"/>
                                        </p:tgtEl>
                                        <p:attrNameLst>
                                          <p:attrName>style.visibility</p:attrName>
                                        </p:attrNameLst>
                                      </p:cBhvr>
                                      <p:to>
                                        <p:strVal val="visible"/>
                                      </p:to>
                                    </p:set>
                                    <p:anim calcmode="lin" valueType="num">
                                      <p:cBhvr additive="base">
                                        <p:cTn id="29" dur="500" fill="hold"/>
                                        <p:tgtEl>
                                          <p:spTgt spid="256010"/>
                                        </p:tgtEl>
                                        <p:attrNameLst>
                                          <p:attrName>ppt_x</p:attrName>
                                        </p:attrNameLst>
                                      </p:cBhvr>
                                      <p:tavLst>
                                        <p:tav tm="0">
                                          <p:val>
                                            <p:strVal val="0-#ppt_w/2"/>
                                          </p:val>
                                        </p:tav>
                                        <p:tav tm="100000">
                                          <p:val>
                                            <p:strVal val="#ppt_x"/>
                                          </p:val>
                                        </p:tav>
                                      </p:tavLst>
                                    </p:anim>
                                    <p:anim calcmode="lin" valueType="num">
                                      <p:cBhvr additive="base">
                                        <p:cTn id="30" dur="500" fill="hold"/>
                                        <p:tgtEl>
                                          <p:spTgt spid="25601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256011"/>
                                        </p:tgtEl>
                                        <p:attrNameLst>
                                          <p:attrName>style.visibility</p:attrName>
                                        </p:attrNameLst>
                                      </p:cBhvr>
                                      <p:to>
                                        <p:strVal val="visible"/>
                                      </p:to>
                                    </p:set>
                                    <p:anim calcmode="lin" valueType="num">
                                      <p:cBhvr additive="base">
                                        <p:cTn id="35" dur="500" fill="hold"/>
                                        <p:tgtEl>
                                          <p:spTgt spid="256011"/>
                                        </p:tgtEl>
                                        <p:attrNameLst>
                                          <p:attrName>ppt_x</p:attrName>
                                        </p:attrNameLst>
                                      </p:cBhvr>
                                      <p:tavLst>
                                        <p:tav tm="0">
                                          <p:val>
                                            <p:strVal val="0-#ppt_w/2"/>
                                          </p:val>
                                        </p:tav>
                                        <p:tav tm="100000">
                                          <p:val>
                                            <p:strVal val="#ppt_x"/>
                                          </p:val>
                                        </p:tav>
                                      </p:tavLst>
                                    </p:anim>
                                    <p:anim calcmode="lin" valueType="num">
                                      <p:cBhvr additive="base">
                                        <p:cTn id="36" dur="500" fill="hold"/>
                                        <p:tgtEl>
                                          <p:spTgt spid="256011"/>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256012"/>
                                        </p:tgtEl>
                                        <p:attrNameLst>
                                          <p:attrName>style.visibility</p:attrName>
                                        </p:attrNameLst>
                                      </p:cBhvr>
                                      <p:to>
                                        <p:strVal val="visible"/>
                                      </p:to>
                                    </p:set>
                                    <p:anim calcmode="lin" valueType="num">
                                      <p:cBhvr>
                                        <p:cTn id="41" dur="1000" fill="hold"/>
                                        <p:tgtEl>
                                          <p:spTgt spid="256012"/>
                                        </p:tgtEl>
                                        <p:attrNameLst>
                                          <p:attrName>ppt_w</p:attrName>
                                        </p:attrNameLst>
                                      </p:cBhvr>
                                      <p:tavLst>
                                        <p:tav tm="0">
                                          <p:val>
                                            <p:fltVal val="0"/>
                                          </p:val>
                                        </p:tav>
                                        <p:tav tm="100000">
                                          <p:val>
                                            <p:strVal val="#ppt_w"/>
                                          </p:val>
                                        </p:tav>
                                      </p:tavLst>
                                    </p:anim>
                                    <p:anim calcmode="lin" valueType="num">
                                      <p:cBhvr>
                                        <p:cTn id="42" dur="1000" fill="hold"/>
                                        <p:tgtEl>
                                          <p:spTgt spid="256012"/>
                                        </p:tgtEl>
                                        <p:attrNameLst>
                                          <p:attrName>ppt_h</p:attrName>
                                        </p:attrNameLst>
                                      </p:cBhvr>
                                      <p:tavLst>
                                        <p:tav tm="0">
                                          <p:val>
                                            <p:fltVal val="0"/>
                                          </p:val>
                                        </p:tav>
                                        <p:tav tm="100000">
                                          <p:val>
                                            <p:strVal val="#ppt_h"/>
                                          </p:val>
                                        </p:tav>
                                      </p:tavLst>
                                    </p:anim>
                                    <p:anim calcmode="lin" valueType="num">
                                      <p:cBhvr>
                                        <p:cTn id="43" dur="1000" fill="hold"/>
                                        <p:tgtEl>
                                          <p:spTgt spid="256012"/>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560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9" presetClass="entr" presetSubtype="10" fill="hold" nodeType="clickEffect">
                                  <p:stCondLst>
                                    <p:cond delay="0"/>
                                  </p:stCondLst>
                                  <p:childTnLst>
                                    <p:set>
                                      <p:cBhvr>
                                        <p:cTn id="48" dur="1" fill="hold">
                                          <p:stCondLst>
                                            <p:cond delay="0"/>
                                          </p:stCondLst>
                                        </p:cTn>
                                        <p:tgtEl>
                                          <p:spTgt spid="256013"/>
                                        </p:tgtEl>
                                        <p:attrNameLst>
                                          <p:attrName>style.visibility</p:attrName>
                                        </p:attrNameLst>
                                      </p:cBhvr>
                                      <p:to>
                                        <p:strVal val="visible"/>
                                      </p:to>
                                    </p:set>
                                    <p:anim calcmode="lin" valueType="num">
                                      <p:cBhvr>
                                        <p:cTn id="49" dur="5000" fill="hold"/>
                                        <p:tgtEl>
                                          <p:spTgt spid="256013"/>
                                        </p:tgtEl>
                                        <p:attrNameLst>
                                          <p:attrName>ppt_w</p:attrName>
                                        </p:attrNameLst>
                                      </p:cBhvr>
                                      <p:tavLst>
                                        <p:tav tm="0" fmla="#ppt_w*sin(2.5*pi*$)">
                                          <p:val>
                                            <p:fltVal val="0"/>
                                          </p:val>
                                        </p:tav>
                                        <p:tav tm="100000">
                                          <p:val>
                                            <p:fltVal val="1"/>
                                          </p:val>
                                        </p:tav>
                                      </p:tavLst>
                                    </p:anim>
                                    <p:anim calcmode="lin" valueType="num">
                                      <p:cBhvr>
                                        <p:cTn id="50" dur="5000" fill="hold"/>
                                        <p:tgtEl>
                                          <p:spTgt spid="2560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8" grpId="0" autoUpdateAnimBg="0"/>
      <p:bldP spid="256009" grpId="0" autoUpdateAnimBg="0"/>
      <p:bldP spid="256010" grpId="0" autoUpdateAnimBg="0"/>
      <p:bldP spid="256011" grpId="0" autoUpdateAnimBg="0"/>
      <p:bldP spid="2560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099003">
            <a:off x="-86363" y="2295802"/>
            <a:ext cx="9225602" cy="1323439"/>
          </a:xfrm>
          <a:prstGeom prst="rect">
            <a:avLst/>
          </a:prstGeom>
        </p:spPr>
        <p:txBody>
          <a:bodyPr wrap="none">
            <a:spAutoFit/>
          </a:bodyPr>
          <a:lstStyle/>
          <a:p>
            <a:pPr algn="ctr"/>
            <a:r>
              <a:rPr lang="id-ID" sz="4000" b="1" dirty="0" smtClean="0">
                <a:solidFill>
                  <a:srgbClr val="FFFFFF"/>
                </a:solidFill>
                <a:latin typeface="Arial Rounded MT Bold" pitchFamily="34" charset="0"/>
              </a:rPr>
              <a:t>A.  INVESTING </a:t>
            </a:r>
            <a:r>
              <a:rPr lang="id-ID" sz="4000" b="1" dirty="0">
                <a:solidFill>
                  <a:srgbClr val="FFFFFF"/>
                </a:solidFill>
                <a:latin typeface="Arial Rounded MT Bold" pitchFamily="34" charset="0"/>
              </a:rPr>
              <a:t>IN HEALTH </a:t>
            </a:r>
            <a:r>
              <a:rPr lang="id-ID" sz="4000" b="1" dirty="0" smtClean="0">
                <a:solidFill>
                  <a:srgbClr val="FFFFFF"/>
                </a:solidFill>
                <a:latin typeface="Arial Rounded MT Bold" pitchFamily="34" charset="0"/>
              </a:rPr>
              <a:t>FOR </a:t>
            </a:r>
          </a:p>
          <a:p>
            <a:pPr algn="ctr"/>
            <a:r>
              <a:rPr lang="id-ID" sz="4000" b="1" dirty="0" smtClean="0">
                <a:solidFill>
                  <a:srgbClr val="FFFFFF"/>
                </a:solidFill>
                <a:latin typeface="Arial Rounded MT Bold" pitchFamily="34" charset="0"/>
              </a:rPr>
              <a:t>MACRO </a:t>
            </a:r>
            <a:r>
              <a:rPr lang="id-ID" sz="4000" b="1" dirty="0">
                <a:solidFill>
                  <a:srgbClr val="FFFFFF"/>
                </a:solidFill>
                <a:latin typeface="Arial Rounded MT Bold" pitchFamily="34" charset="0"/>
              </a:rPr>
              <a:t>ECONOMIC </a:t>
            </a:r>
            <a:r>
              <a:rPr lang="id-ID" sz="4000" b="1" dirty="0" smtClean="0">
                <a:solidFill>
                  <a:srgbClr val="FFFFFF"/>
                </a:solidFill>
                <a:latin typeface="Arial Rounded MT Bold" pitchFamily="34" charset="0"/>
              </a:rPr>
              <a:t>DEVELOPMENT</a:t>
            </a:r>
            <a:endParaRPr lang="en-US" sz="4000" dirty="0">
              <a:solidFill>
                <a:srgbClr val="FFFFFF"/>
              </a:solidFill>
            </a:endParaRPr>
          </a:p>
        </p:txBody>
      </p:sp>
    </p:spTree>
    <p:extLst>
      <p:ext uri="{BB962C8B-B14F-4D97-AF65-F5344CB8AC3E}">
        <p14:creationId xmlns:p14="http://schemas.microsoft.com/office/powerpoint/2010/main" xmlns="" val="40424240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WordArt 2"/>
          <p:cNvSpPr>
            <a:spLocks noChangeArrowheads="1" noChangeShapeType="1" noTextEdit="1"/>
          </p:cNvSpPr>
          <p:nvPr/>
        </p:nvSpPr>
        <p:spPr bwMode="auto">
          <a:xfrm>
            <a:off x="381000" y="1828800"/>
            <a:ext cx="8001000" cy="23622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eaLnBrk="0" hangingPunct="0"/>
            <a:r>
              <a:rPr lang="en-US" sz="3600" kern="10" smtClean="0">
                <a:ln w="9525">
                  <a:round/>
                  <a:headEnd/>
                  <a:tailEnd/>
                </a:ln>
                <a:gradFill rotWithShape="1">
                  <a:gsLst>
                    <a:gs pos="0">
                      <a:srgbClr val="FFE701"/>
                    </a:gs>
                    <a:gs pos="100000">
                      <a:srgbClr val="FE3E02"/>
                    </a:gs>
                  </a:gsLst>
                  <a:lin ang="5400000" scaled="1"/>
                </a:gradFill>
                <a:latin typeface="Impact"/>
                <a:ea typeface="Impact"/>
                <a:cs typeface="Impact"/>
              </a:rPr>
              <a:t>MENGAPA  HARUS</a:t>
            </a:r>
          </a:p>
          <a:p>
            <a:pPr algn="ctr" eaLnBrk="0" hangingPunct="0"/>
            <a:r>
              <a:rPr lang="en-US" sz="3600" kern="10" smtClean="0">
                <a:ln w="9525">
                  <a:round/>
                  <a:headEnd/>
                  <a:tailEnd/>
                </a:ln>
                <a:gradFill rotWithShape="1">
                  <a:gsLst>
                    <a:gs pos="0">
                      <a:srgbClr val="FFE701"/>
                    </a:gs>
                    <a:gs pos="100000">
                      <a:srgbClr val="FE3E02"/>
                    </a:gs>
                  </a:gsLst>
                  <a:lin ang="5400000" scaled="1"/>
                </a:gradFill>
                <a:latin typeface="Impact"/>
                <a:ea typeface="Impact"/>
                <a:cs typeface="Impact"/>
              </a:rPr>
              <a:t>BERPIKIR  SISTEM?</a:t>
            </a:r>
          </a:p>
        </p:txBody>
      </p:sp>
    </p:spTree>
    <p:extLst>
      <p:ext uri="{BB962C8B-B14F-4D97-AF65-F5344CB8AC3E}">
        <p14:creationId xmlns:p14="http://schemas.microsoft.com/office/powerpoint/2010/main" xmlns="" val="1569952457"/>
      </p:ext>
    </p:extLst>
  </p:cSld>
  <p:clrMapOvr>
    <a:masterClrMapping/>
  </p:clrMapOvr>
  <p:transition>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j0316878 cop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4611" name="Rectangle 3"/>
          <p:cNvSpPr>
            <a:spLocks noChangeArrowheads="1"/>
          </p:cNvSpPr>
          <p:nvPr/>
        </p:nvSpPr>
        <p:spPr bwMode="auto">
          <a:xfrm>
            <a:off x="3276600" y="260350"/>
            <a:ext cx="5327650" cy="2088530"/>
          </a:xfrm>
          <a:prstGeom prst="rect">
            <a:avLst/>
          </a:prstGeom>
          <a:solidFill>
            <a:srgbClr val="0066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FFFFFF"/>
              </a:solidFill>
              <a:latin typeface="Garamond" charset="0"/>
              <a:ea typeface="ＭＳ Ｐゴシック" charset="0"/>
              <a:cs typeface="ＭＳ Ｐゴシック" charset="0"/>
            </a:endParaRPr>
          </a:p>
        </p:txBody>
      </p:sp>
      <p:sp>
        <p:nvSpPr>
          <p:cNvPr id="324612" name="Rectangle 4"/>
          <p:cNvSpPr>
            <a:spLocks noChangeArrowheads="1"/>
          </p:cNvSpPr>
          <p:nvPr/>
        </p:nvSpPr>
        <p:spPr bwMode="auto">
          <a:xfrm>
            <a:off x="3276600" y="333375"/>
            <a:ext cx="5329238"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2400" b="1" i="1" dirty="0" err="1" smtClean="0">
                <a:solidFill>
                  <a:srgbClr val="FFFF00"/>
                </a:solidFill>
                <a:effectLst>
                  <a:outerShdw blurRad="38100" dist="38100" dir="2700000" algn="tl">
                    <a:srgbClr val="000000"/>
                  </a:outerShdw>
                </a:effectLst>
                <a:latin typeface="Verdana" charset="0"/>
                <a:ea typeface="ＭＳ Ｐゴシック" charset="0"/>
                <a:cs typeface="ＭＳ Ｐゴシック" charset="0"/>
              </a:rPr>
              <a:t>Apa</a:t>
            </a:r>
            <a:r>
              <a:rPr lang="en-US" sz="2400" b="1" i="1" dirty="0" smtClean="0">
                <a:solidFill>
                  <a:srgbClr val="FFFF00"/>
                </a:solidFill>
                <a:effectLst>
                  <a:outerShdw blurRad="38100" dist="38100" dir="2700000" algn="tl">
                    <a:srgbClr val="000000"/>
                  </a:outerShdw>
                </a:effectLst>
                <a:latin typeface="Verdana" charset="0"/>
                <a:ea typeface="ＭＳ Ｐゴシック" charset="0"/>
                <a:cs typeface="ＭＳ Ｐゴシック" charset="0"/>
              </a:rPr>
              <a:t> yang </a:t>
            </a:r>
            <a:r>
              <a:rPr lang="en-US" sz="2400" b="1" i="1" dirty="0" err="1" smtClean="0">
                <a:solidFill>
                  <a:srgbClr val="FFFF00"/>
                </a:solidFill>
                <a:effectLst>
                  <a:outerShdw blurRad="38100" dist="38100" dir="2700000" algn="tl">
                    <a:srgbClr val="000000"/>
                  </a:outerShdw>
                </a:effectLst>
                <a:latin typeface="Verdana" charset="0"/>
                <a:ea typeface="ＭＳ Ｐゴシック" charset="0"/>
                <a:cs typeface="ＭＳ Ｐゴシック" charset="0"/>
              </a:rPr>
              <a:t>menjadi</a:t>
            </a:r>
            <a:r>
              <a:rPr lang="en-US" sz="2400" b="1" i="1" dirty="0" smtClean="0">
                <a:solidFill>
                  <a:srgbClr val="FFFF00"/>
                </a:solidFill>
                <a:effectLst>
                  <a:outerShdw blurRad="38100" dist="38100" dir="2700000" algn="tl">
                    <a:srgbClr val="000000"/>
                  </a:outerShdw>
                </a:effectLst>
                <a:latin typeface="Verdana" charset="0"/>
                <a:ea typeface="ＭＳ Ｐゴシック" charset="0"/>
                <a:cs typeface="ＭＳ Ｐゴシック" charset="0"/>
              </a:rPr>
              <a:t> Problem </a:t>
            </a:r>
            <a:r>
              <a:rPr lang="en-US" sz="2400" b="1" i="1" dirty="0">
                <a:solidFill>
                  <a:srgbClr val="FFFF00"/>
                </a:solidFill>
                <a:effectLst>
                  <a:outerShdw blurRad="38100" dist="38100" dir="2700000" algn="tl">
                    <a:srgbClr val="000000"/>
                  </a:outerShdw>
                </a:effectLst>
                <a:latin typeface="Verdana" charset="0"/>
                <a:ea typeface="ＭＳ Ｐゴシック" charset="0"/>
                <a:cs typeface="ＭＳ Ｐゴシック" charset="0"/>
              </a:rPr>
              <a:t>Kita </a:t>
            </a:r>
            <a:r>
              <a:rPr lang="en-US" sz="2400" b="1" i="1" dirty="0" err="1">
                <a:solidFill>
                  <a:srgbClr val="FFFF00"/>
                </a:solidFill>
                <a:effectLst>
                  <a:outerShdw blurRad="38100" dist="38100" dir="2700000" algn="tl">
                    <a:srgbClr val="000000"/>
                  </a:outerShdw>
                </a:effectLst>
                <a:latin typeface="Verdana" charset="0"/>
                <a:ea typeface="ＭＳ Ｐゴシック" charset="0"/>
                <a:cs typeface="ＭＳ Ｐゴシック" charset="0"/>
              </a:rPr>
              <a:t>dalam</a:t>
            </a:r>
            <a:r>
              <a:rPr lang="en-US" sz="2400" b="1" i="1" dirty="0">
                <a:solidFill>
                  <a:srgbClr val="FFFF00"/>
                </a:solidFill>
                <a:effectLst>
                  <a:outerShdw blurRad="38100" dist="38100" dir="2700000" algn="tl">
                    <a:srgbClr val="000000"/>
                  </a:outerShdw>
                </a:effectLst>
                <a:latin typeface="Verdana" charset="0"/>
                <a:ea typeface="ＭＳ Ｐゴシック" charset="0"/>
                <a:cs typeface="ＭＳ Ｐゴシック" charset="0"/>
              </a:rPr>
              <a:t/>
            </a:r>
            <a:br>
              <a:rPr lang="en-US" sz="2400" b="1" i="1" dirty="0">
                <a:solidFill>
                  <a:srgbClr val="FFFF00"/>
                </a:solidFill>
                <a:effectLst>
                  <a:outerShdw blurRad="38100" dist="38100" dir="2700000" algn="tl">
                    <a:srgbClr val="000000"/>
                  </a:outerShdw>
                </a:effectLst>
                <a:latin typeface="Verdana" charset="0"/>
                <a:ea typeface="ＭＳ Ｐゴシック" charset="0"/>
                <a:cs typeface="ＭＳ Ｐゴシック" charset="0"/>
              </a:rPr>
            </a:br>
            <a:r>
              <a:rPr lang="en-US" sz="2400" b="1" i="1" dirty="0" err="1">
                <a:solidFill>
                  <a:srgbClr val="FFFF00"/>
                </a:solidFill>
                <a:effectLst>
                  <a:outerShdw blurRad="38100" dist="38100" dir="2700000" algn="tl">
                    <a:srgbClr val="000000"/>
                  </a:outerShdw>
                </a:effectLst>
                <a:latin typeface="Verdana" charset="0"/>
                <a:ea typeface="ＭＳ Ｐゴシック" charset="0"/>
                <a:cs typeface="ＭＳ Ｐゴシック" charset="0"/>
              </a:rPr>
              <a:t>melaksanakan</a:t>
            </a:r>
            <a:r>
              <a:rPr lang="en-US" sz="2400" b="1" i="1" dirty="0">
                <a:solidFill>
                  <a:srgbClr val="FFFF00"/>
                </a:solidFill>
                <a:effectLst>
                  <a:outerShdw blurRad="38100" dist="38100" dir="2700000" algn="tl">
                    <a:srgbClr val="000000"/>
                  </a:outerShdw>
                </a:effectLst>
                <a:latin typeface="Verdana" charset="0"/>
                <a:ea typeface="ＭＳ Ｐゴシック" charset="0"/>
                <a:cs typeface="ＭＳ Ｐゴシック" charset="0"/>
              </a:rPr>
              <a:t> PEMBANGUNAN </a:t>
            </a:r>
            <a:r>
              <a:rPr lang="en-US" sz="2400" b="1" i="1" dirty="0" smtClean="0">
                <a:solidFill>
                  <a:srgbClr val="FFFF00"/>
                </a:solidFill>
                <a:effectLst>
                  <a:outerShdw blurRad="38100" dist="38100" dir="2700000" algn="tl">
                    <a:srgbClr val="000000"/>
                  </a:outerShdw>
                </a:effectLst>
                <a:latin typeface="Verdana" charset="0"/>
                <a:ea typeface="ＭＳ Ｐゴシック" charset="0"/>
                <a:cs typeface="ＭＳ Ｐゴシック" charset="0"/>
              </a:rPr>
              <a:t>(KESEHATAN)?</a:t>
            </a:r>
            <a:r>
              <a:rPr lang="en-US" sz="2400" dirty="0" smtClean="0">
                <a:solidFill>
                  <a:srgbClr val="FFFF00"/>
                </a:solidFill>
                <a:effectLst>
                  <a:outerShdw blurRad="38100" dist="38100" dir="2700000" algn="tl">
                    <a:srgbClr val="000000"/>
                  </a:outerShdw>
                </a:effectLst>
                <a:latin typeface="Verdana" charset="0"/>
                <a:ea typeface="ＭＳ Ｐゴシック" charset="0"/>
                <a:cs typeface="ＭＳ Ｐゴシック" charset="0"/>
              </a:rPr>
              <a:t> </a:t>
            </a:r>
            <a:r>
              <a:rPr lang="en-US" sz="2400" dirty="0">
                <a:solidFill>
                  <a:srgbClr val="FFFF00"/>
                </a:solidFill>
                <a:effectLst>
                  <a:outerShdw blurRad="38100" dist="38100" dir="2700000" algn="tl">
                    <a:srgbClr val="000000"/>
                  </a:outerShdw>
                </a:effectLst>
                <a:latin typeface="Verdana" charset="0"/>
                <a:ea typeface="ＭＳ Ｐゴシック" charset="0"/>
                <a:cs typeface="ＭＳ Ｐゴシック" charset="0"/>
              </a:rPr>
              <a:t/>
            </a:r>
            <a:br>
              <a:rPr lang="en-US" sz="2400" dirty="0">
                <a:solidFill>
                  <a:srgbClr val="FFFF00"/>
                </a:solidFill>
                <a:effectLst>
                  <a:outerShdw blurRad="38100" dist="38100" dir="2700000" algn="tl">
                    <a:srgbClr val="000000"/>
                  </a:outerShdw>
                </a:effectLst>
                <a:latin typeface="Verdana" charset="0"/>
                <a:ea typeface="ＭＳ Ｐゴシック" charset="0"/>
                <a:cs typeface="ＭＳ Ｐゴシック" charset="0"/>
              </a:rPr>
            </a:br>
            <a:r>
              <a:rPr lang="en-US" sz="2400" dirty="0">
                <a:solidFill>
                  <a:srgbClr val="FFFF00"/>
                </a:solidFill>
                <a:effectLst>
                  <a:outerShdw blurRad="38100" dist="38100" dir="2700000" algn="tl">
                    <a:srgbClr val="000000"/>
                  </a:outerShdw>
                </a:effectLst>
                <a:latin typeface="Verdana" charset="0"/>
                <a:ea typeface="ＭＳ Ｐゴシック" charset="0"/>
                <a:cs typeface="ＭＳ Ｐゴシック" charset="0"/>
              </a:rPr>
              <a:t/>
            </a:r>
            <a:br>
              <a:rPr lang="en-US" sz="2400" dirty="0">
                <a:solidFill>
                  <a:srgbClr val="FFFF00"/>
                </a:solidFill>
                <a:effectLst>
                  <a:outerShdw blurRad="38100" dist="38100" dir="2700000" algn="tl">
                    <a:srgbClr val="000000"/>
                  </a:outerShdw>
                </a:effectLst>
                <a:latin typeface="Verdana" charset="0"/>
                <a:ea typeface="ＭＳ Ｐゴシック" charset="0"/>
                <a:cs typeface="ＭＳ Ｐゴシック" charset="0"/>
              </a:rPr>
            </a:br>
            <a:r>
              <a:rPr lang="en-US" sz="2400" dirty="0">
                <a:solidFill>
                  <a:srgbClr val="FFFF00"/>
                </a:solidFill>
                <a:effectLst>
                  <a:outerShdw blurRad="38100" dist="38100" dir="2700000" algn="tl">
                    <a:srgbClr val="000000"/>
                  </a:outerShdw>
                </a:effectLst>
                <a:latin typeface="Verdana" charset="0"/>
                <a:ea typeface="ＭＳ Ｐゴシック" charset="0"/>
                <a:cs typeface="ＭＳ Ｐゴシック" charset="0"/>
              </a:rPr>
              <a:t> </a:t>
            </a:r>
            <a:r>
              <a:rPr lang="en-US" sz="2400" b="1" dirty="0" err="1">
                <a:solidFill>
                  <a:srgbClr val="FFFFFF"/>
                </a:solidFill>
                <a:effectLst>
                  <a:outerShdw blurRad="38100" dist="38100" dir="2700000" algn="tl">
                    <a:srgbClr val="000000"/>
                  </a:outerShdw>
                </a:effectLst>
                <a:latin typeface="Verdana" charset="0"/>
                <a:ea typeface="ＭＳ Ｐゴシック" charset="0"/>
                <a:cs typeface="ＭＳ Ｐゴシック" charset="0"/>
              </a:rPr>
              <a:t>Karena</a:t>
            </a:r>
            <a:r>
              <a:rPr lang="en-US" sz="2400" b="1" dirty="0">
                <a:solidFill>
                  <a:srgbClr val="FFFFFF"/>
                </a:solidFill>
                <a:effectLst>
                  <a:outerShdw blurRad="38100" dist="38100" dir="2700000" algn="tl">
                    <a:srgbClr val="000000"/>
                  </a:outerShdw>
                </a:effectLst>
                <a:latin typeface="Verdana" charset="0"/>
                <a:ea typeface="ＭＳ Ｐゴシック" charset="0"/>
                <a:cs typeface="ＭＳ Ｐゴシック" charset="0"/>
              </a:rPr>
              <a:t> </a:t>
            </a:r>
            <a:r>
              <a:rPr lang="en-US" sz="2400" b="1" dirty="0" err="1">
                <a:solidFill>
                  <a:srgbClr val="FFFFFF"/>
                </a:solidFill>
                <a:effectLst>
                  <a:outerShdw blurRad="38100" dist="38100" dir="2700000" algn="tl">
                    <a:srgbClr val="000000"/>
                  </a:outerShdw>
                </a:effectLst>
                <a:latin typeface="Verdana" charset="0"/>
                <a:ea typeface="ＭＳ Ｐゴシック" charset="0"/>
                <a:cs typeface="ＭＳ Ｐゴシック" charset="0"/>
              </a:rPr>
              <a:t>kita</a:t>
            </a:r>
            <a:r>
              <a:rPr lang="en-US" sz="2400" b="1" dirty="0">
                <a:solidFill>
                  <a:srgbClr val="FFFFFF"/>
                </a:solidFill>
                <a:effectLst>
                  <a:outerShdw blurRad="38100" dist="38100" dir="2700000" algn="tl">
                    <a:srgbClr val="000000"/>
                  </a:outerShdw>
                </a:effectLst>
                <a:latin typeface="Verdana" charset="0"/>
                <a:ea typeface="ＭＳ Ｐゴシック" charset="0"/>
                <a:cs typeface="ＭＳ Ｐゴシック" charset="0"/>
              </a:rPr>
              <a:t>, ……………..</a:t>
            </a:r>
            <a:br>
              <a:rPr lang="en-US" sz="2400" b="1" dirty="0">
                <a:solidFill>
                  <a:srgbClr val="FFFFFF"/>
                </a:solidFill>
                <a:effectLst>
                  <a:outerShdw blurRad="38100" dist="38100" dir="2700000" algn="tl">
                    <a:srgbClr val="000000"/>
                  </a:outerShdw>
                </a:effectLst>
                <a:latin typeface="Verdana" charset="0"/>
                <a:ea typeface="ＭＳ Ｐゴシック" charset="0"/>
                <a:cs typeface="ＭＳ Ｐゴシック" charset="0"/>
              </a:rPr>
            </a:br>
            <a:r>
              <a:rPr lang="en-US" sz="2400" b="1" dirty="0" err="1">
                <a:solidFill>
                  <a:srgbClr val="FFFFFF"/>
                </a:solidFill>
                <a:effectLst>
                  <a:outerShdw blurRad="38100" dist="38100" dir="2700000" algn="tl">
                    <a:srgbClr val="000000"/>
                  </a:outerShdw>
                </a:effectLst>
                <a:latin typeface="Verdana" charset="0"/>
                <a:ea typeface="ＭＳ Ｐゴシック" charset="0"/>
                <a:cs typeface="ＭＳ Ｐゴシック" charset="0"/>
              </a:rPr>
              <a:t>Berpikir</a:t>
            </a:r>
            <a:r>
              <a:rPr lang="en-US" sz="2400" b="1" dirty="0">
                <a:solidFill>
                  <a:srgbClr val="FFFFFF"/>
                </a:solidFill>
                <a:effectLst>
                  <a:outerShdw blurRad="38100" dist="38100" dir="2700000" algn="tl">
                    <a:srgbClr val="000000"/>
                  </a:outerShdw>
                </a:effectLst>
                <a:latin typeface="Verdana" charset="0"/>
                <a:ea typeface="ＭＳ Ｐゴシック" charset="0"/>
                <a:cs typeface="ＭＳ Ｐゴシック" charset="0"/>
              </a:rPr>
              <a:t> </a:t>
            </a:r>
            <a:r>
              <a:rPr lang="en-US" sz="2400" b="1" dirty="0">
                <a:solidFill>
                  <a:srgbClr val="00FF00"/>
                </a:solidFill>
                <a:effectLst>
                  <a:outerShdw blurRad="38100" dist="38100" dir="2700000" algn="tl">
                    <a:srgbClr val="000000"/>
                  </a:outerShdw>
                </a:effectLst>
                <a:latin typeface="Verdana" charset="0"/>
                <a:ea typeface="ＭＳ Ｐゴシック" charset="0"/>
                <a:cs typeface="ＭＳ Ｐゴシック" charset="0"/>
              </a:rPr>
              <a:t>Non-</a:t>
            </a:r>
            <a:r>
              <a:rPr lang="en-US" sz="2400" b="1" dirty="0" err="1">
                <a:solidFill>
                  <a:srgbClr val="00FF00"/>
                </a:solidFill>
                <a:effectLst>
                  <a:outerShdw blurRad="38100" dist="38100" dir="2700000" algn="tl">
                    <a:srgbClr val="000000"/>
                  </a:outerShdw>
                </a:effectLst>
                <a:latin typeface="Verdana" charset="0"/>
                <a:ea typeface="ＭＳ Ｐゴシック" charset="0"/>
                <a:cs typeface="ＭＳ Ｐゴシック" charset="0"/>
              </a:rPr>
              <a:t>Sistem</a:t>
            </a:r>
            <a:r>
              <a:rPr lang="en-US" sz="2400" b="1" dirty="0">
                <a:solidFill>
                  <a:srgbClr val="FFFFFF"/>
                </a:solidFill>
                <a:effectLst>
                  <a:outerShdw blurRad="38100" dist="38100" dir="2700000" algn="tl">
                    <a:srgbClr val="000000"/>
                  </a:outerShdw>
                </a:effectLst>
                <a:latin typeface="Verdana" charset="0"/>
                <a:ea typeface="ＭＳ Ｐゴシック" charset="0"/>
                <a:cs typeface="ＭＳ Ｐゴシック" charset="0"/>
              </a:rPr>
              <a:t> (linier) </a:t>
            </a:r>
            <a:br>
              <a:rPr lang="en-US" sz="2400" b="1" dirty="0">
                <a:solidFill>
                  <a:srgbClr val="FFFFFF"/>
                </a:solidFill>
                <a:effectLst>
                  <a:outerShdw blurRad="38100" dist="38100" dir="2700000" algn="tl">
                    <a:srgbClr val="000000"/>
                  </a:outerShdw>
                </a:effectLst>
                <a:latin typeface="Verdana" charset="0"/>
                <a:ea typeface="ＭＳ Ｐゴシック" charset="0"/>
                <a:cs typeface="ＭＳ Ｐゴシック" charset="0"/>
              </a:rPr>
            </a:br>
            <a:r>
              <a:rPr lang="en-US" sz="2400" b="1" i="1" dirty="0" err="1">
                <a:solidFill>
                  <a:srgbClr val="FFFFFF"/>
                </a:solidFill>
                <a:effectLst>
                  <a:outerShdw blurRad="38100" dist="38100" dir="2700000" algn="tl">
                    <a:srgbClr val="000000"/>
                  </a:outerShdw>
                </a:effectLst>
                <a:latin typeface="Verdana" charset="0"/>
                <a:ea typeface="ＭＳ Ｐゴシック" charset="0"/>
                <a:cs typeface="ＭＳ Ｐゴシック" charset="0"/>
              </a:rPr>
              <a:t>dan</a:t>
            </a:r>
            <a:r>
              <a:rPr lang="en-US" sz="2400" b="1" i="1" dirty="0">
                <a:solidFill>
                  <a:srgbClr val="FFFFFF"/>
                </a:solidFill>
                <a:effectLst>
                  <a:outerShdw blurRad="38100" dist="38100" dir="2700000" algn="tl">
                    <a:srgbClr val="000000"/>
                  </a:outerShdw>
                </a:effectLst>
                <a:latin typeface="Verdana" charset="0"/>
                <a:ea typeface="ＭＳ Ｐゴシック" charset="0"/>
                <a:cs typeface="ＭＳ Ｐゴシック" charset="0"/>
              </a:rPr>
              <a:t/>
            </a:r>
            <a:br>
              <a:rPr lang="en-US" sz="2400" b="1" i="1" dirty="0">
                <a:solidFill>
                  <a:srgbClr val="FFFFFF"/>
                </a:solidFill>
                <a:effectLst>
                  <a:outerShdw blurRad="38100" dist="38100" dir="2700000" algn="tl">
                    <a:srgbClr val="000000"/>
                  </a:outerShdw>
                </a:effectLst>
                <a:latin typeface="Verdana" charset="0"/>
                <a:ea typeface="ＭＳ Ｐゴシック" charset="0"/>
                <a:cs typeface="ＭＳ Ｐゴシック" charset="0"/>
              </a:rPr>
            </a:br>
            <a:r>
              <a:rPr lang="en-US" sz="2400" b="1" i="1" dirty="0" err="1">
                <a:solidFill>
                  <a:srgbClr val="FFFFFF"/>
                </a:solidFill>
                <a:effectLst>
                  <a:outerShdw blurRad="38100" dist="38100" dir="2700000" algn="tl">
                    <a:srgbClr val="000000"/>
                  </a:outerShdw>
                </a:effectLst>
                <a:latin typeface="Verdana" charset="0"/>
                <a:ea typeface="ＭＳ Ｐゴシック" charset="0"/>
                <a:cs typeface="ＭＳ Ｐゴシック" charset="0"/>
              </a:rPr>
              <a:t>adanya</a:t>
            </a:r>
            <a:r>
              <a:rPr lang="en-US" sz="2400" b="1" i="1" dirty="0">
                <a:solidFill>
                  <a:srgbClr val="FFFFFF"/>
                </a:solidFill>
                <a:effectLst>
                  <a:outerShdw blurRad="38100" dist="38100" dir="2700000" algn="tl">
                    <a:srgbClr val="000000"/>
                  </a:outerShdw>
                </a:effectLst>
                <a:latin typeface="Verdana" charset="0"/>
                <a:ea typeface="ＭＳ Ｐゴシック" charset="0"/>
                <a:cs typeface="ＭＳ Ｐゴシック" charset="0"/>
              </a:rPr>
              <a:t>  </a:t>
            </a:r>
            <a:r>
              <a:rPr lang="en-US" sz="2400" b="1" dirty="0" err="1">
                <a:solidFill>
                  <a:srgbClr val="00FF00"/>
                </a:solidFill>
                <a:effectLst>
                  <a:outerShdw blurRad="38100" dist="38100" dir="2700000" algn="tl">
                    <a:srgbClr val="000000"/>
                  </a:outerShdw>
                </a:effectLst>
                <a:latin typeface="Verdana" charset="0"/>
                <a:ea typeface="ＭＳ Ｐゴシック" charset="0"/>
                <a:cs typeface="ＭＳ Ｐゴシック" charset="0"/>
              </a:rPr>
              <a:t>Konflik</a:t>
            </a:r>
            <a:r>
              <a:rPr lang="en-US" sz="2400" b="1" dirty="0">
                <a:solidFill>
                  <a:srgbClr val="FFFFFF"/>
                </a:solidFill>
                <a:effectLst>
                  <a:outerShdw blurRad="38100" dist="38100" dir="2700000" algn="tl">
                    <a:srgbClr val="000000"/>
                  </a:outerShdw>
                </a:effectLst>
                <a:latin typeface="Verdana" charset="0"/>
                <a:ea typeface="ＭＳ Ｐゴシック" charset="0"/>
                <a:cs typeface="ＭＳ Ｐゴシック" charset="0"/>
              </a:rPr>
              <a:t> </a:t>
            </a:r>
            <a:r>
              <a:rPr lang="en-US" sz="2400" b="1" dirty="0" err="1">
                <a:solidFill>
                  <a:srgbClr val="FFFFFF"/>
                </a:solidFill>
                <a:effectLst>
                  <a:outerShdw blurRad="38100" dist="38100" dir="2700000" algn="tl">
                    <a:srgbClr val="000000"/>
                  </a:outerShdw>
                </a:effectLst>
                <a:latin typeface="Verdana" charset="0"/>
                <a:ea typeface="ＭＳ Ｐゴシック" charset="0"/>
                <a:cs typeface="ＭＳ Ｐゴシック" charset="0"/>
              </a:rPr>
              <a:t>Antar</a:t>
            </a:r>
            <a:r>
              <a:rPr lang="en-US" sz="2400" b="1" dirty="0">
                <a:solidFill>
                  <a:srgbClr val="FFFFFF"/>
                </a:solidFill>
                <a:effectLst>
                  <a:outerShdw blurRad="38100" dist="38100" dir="2700000" algn="tl">
                    <a:srgbClr val="000000"/>
                  </a:outerShdw>
                </a:effectLst>
                <a:latin typeface="Verdana" charset="0"/>
                <a:ea typeface="ＭＳ Ｐゴシック" charset="0"/>
                <a:cs typeface="ＭＳ Ｐゴシック" charset="0"/>
              </a:rPr>
              <a:t> Mental Model</a:t>
            </a:r>
            <a:r>
              <a:rPr lang="en-US" sz="2400" dirty="0">
                <a:solidFill>
                  <a:srgbClr val="FFFFFF"/>
                </a:solidFill>
                <a:effectLst>
                  <a:outerShdw blurRad="38100" dist="38100" dir="2700000" algn="tl">
                    <a:srgbClr val="000000"/>
                  </a:outerShdw>
                </a:effectLst>
                <a:latin typeface="Verdana" charset="0"/>
                <a:ea typeface="ＭＳ Ｐゴシック" charset="0"/>
                <a:cs typeface="ＭＳ Ｐゴシック" charset="0"/>
              </a:rPr>
              <a:t/>
            </a:r>
            <a:br>
              <a:rPr lang="en-US" sz="2400" dirty="0">
                <a:solidFill>
                  <a:srgbClr val="FFFFFF"/>
                </a:solidFill>
                <a:effectLst>
                  <a:outerShdw blurRad="38100" dist="38100" dir="2700000" algn="tl">
                    <a:srgbClr val="000000"/>
                  </a:outerShdw>
                </a:effectLst>
                <a:latin typeface="Verdana" charset="0"/>
                <a:ea typeface="ＭＳ Ｐゴシック" charset="0"/>
                <a:cs typeface="ＭＳ Ｐゴシック" charset="0"/>
              </a:rPr>
            </a:br>
            <a:r>
              <a:rPr lang="en-US" sz="2400" b="1" dirty="0">
                <a:solidFill>
                  <a:srgbClr val="FFFFFF"/>
                </a:solidFill>
                <a:effectLst>
                  <a:outerShdw blurRad="38100" dist="38100" dir="2700000" algn="tl">
                    <a:srgbClr val="000000"/>
                  </a:outerShdw>
                </a:effectLst>
                <a:latin typeface="Verdana" charset="0"/>
                <a:ea typeface="ＭＳ Ｐゴシック" charset="0"/>
                <a:cs typeface="ＭＳ Ｐゴシック" charset="0"/>
              </a:rPr>
              <a:t>yang </a:t>
            </a:r>
            <a:r>
              <a:rPr lang="en-US" sz="2400" b="1" dirty="0" err="1">
                <a:solidFill>
                  <a:srgbClr val="FFFFFF"/>
                </a:solidFill>
                <a:effectLst>
                  <a:outerShdw blurRad="38100" dist="38100" dir="2700000" algn="tl">
                    <a:srgbClr val="000000"/>
                  </a:outerShdw>
                </a:effectLst>
                <a:latin typeface="Verdana" charset="0"/>
                <a:ea typeface="ＭＳ Ｐゴシック" charset="0"/>
                <a:cs typeface="ＭＳ Ｐゴシック" charset="0"/>
              </a:rPr>
              <a:t>mengakibatkan</a:t>
            </a:r>
            <a:r>
              <a:rPr lang="en-US" sz="2400" b="1" dirty="0">
                <a:solidFill>
                  <a:srgbClr val="FFFFFF"/>
                </a:solidFill>
                <a:effectLst>
                  <a:outerShdw blurRad="38100" dist="38100" dir="2700000" algn="tl">
                    <a:srgbClr val="000000"/>
                  </a:outerShdw>
                </a:effectLst>
                <a:latin typeface="Verdana" charset="0"/>
                <a:ea typeface="ＭＳ Ｐゴシック" charset="0"/>
                <a:cs typeface="ＭＳ Ｐゴシック" charset="0"/>
              </a:rPr>
              <a:t> </a:t>
            </a:r>
            <a:r>
              <a:rPr lang="en-US" sz="2400" b="1" dirty="0" err="1">
                <a:solidFill>
                  <a:srgbClr val="00FF00"/>
                </a:solidFill>
                <a:effectLst>
                  <a:outerShdw blurRad="38100" dist="38100" dir="2700000" algn="tl">
                    <a:srgbClr val="000000"/>
                  </a:outerShdw>
                </a:effectLst>
                <a:latin typeface="Verdana" charset="0"/>
                <a:ea typeface="ＭＳ Ｐゴシック" charset="0"/>
                <a:cs typeface="ＭＳ Ｐゴシック" charset="0"/>
              </a:rPr>
              <a:t>hilangnya</a:t>
            </a:r>
            <a:r>
              <a:rPr lang="en-US" sz="2400" b="1" dirty="0">
                <a:solidFill>
                  <a:srgbClr val="00FF00"/>
                </a:solidFill>
                <a:effectLst>
                  <a:outerShdw blurRad="38100" dist="38100" dir="2700000" algn="tl">
                    <a:srgbClr val="000000"/>
                  </a:outerShdw>
                </a:effectLst>
                <a:latin typeface="Verdana" charset="0"/>
                <a:ea typeface="ＭＳ Ｐゴシック" charset="0"/>
                <a:cs typeface="ＭＳ Ｐゴシック" charset="0"/>
              </a:rPr>
              <a:t> </a:t>
            </a:r>
            <a:r>
              <a:rPr lang="en-US" sz="2400" b="1" dirty="0" err="1">
                <a:solidFill>
                  <a:srgbClr val="00FF00"/>
                </a:solidFill>
                <a:effectLst>
                  <a:outerShdw blurRad="38100" dist="38100" dir="2700000" algn="tl">
                    <a:srgbClr val="000000"/>
                  </a:outerShdw>
                </a:effectLst>
                <a:latin typeface="Verdana" charset="0"/>
                <a:ea typeface="ＭＳ Ｐゴシック" charset="0"/>
                <a:cs typeface="ＭＳ Ｐゴシック" charset="0"/>
              </a:rPr>
              <a:t>komitmen</a:t>
            </a:r>
            <a:r>
              <a:rPr lang="en-US" sz="2400" b="1" dirty="0">
                <a:solidFill>
                  <a:srgbClr val="FFFFFF"/>
                </a:solidFill>
                <a:effectLst>
                  <a:outerShdw blurRad="38100" dist="38100" dir="2700000" algn="tl">
                    <a:srgbClr val="000000"/>
                  </a:outerShdw>
                </a:effectLst>
                <a:latin typeface="Verdana" charset="0"/>
                <a:ea typeface="ＭＳ Ｐゴシック" charset="0"/>
                <a:cs typeface="ＭＳ Ｐゴシック" charset="0"/>
              </a:rPr>
              <a:t> </a:t>
            </a:r>
            <a:r>
              <a:rPr lang="en-US" sz="2400" b="1" dirty="0" err="1">
                <a:solidFill>
                  <a:srgbClr val="FFFFFF"/>
                </a:solidFill>
                <a:effectLst>
                  <a:outerShdw blurRad="38100" dist="38100" dir="2700000" algn="tl">
                    <a:srgbClr val="000000"/>
                  </a:outerShdw>
                </a:effectLst>
                <a:latin typeface="Verdana" charset="0"/>
                <a:ea typeface="ＭＳ Ｐゴシック" charset="0"/>
                <a:cs typeface="ＭＳ Ｐゴシック" charset="0"/>
              </a:rPr>
              <a:t>untuk</a:t>
            </a:r>
            <a:r>
              <a:rPr lang="en-US" sz="2400" b="1" dirty="0">
                <a:solidFill>
                  <a:srgbClr val="FFFFFF"/>
                </a:solidFill>
                <a:effectLst>
                  <a:outerShdw blurRad="38100" dist="38100" dir="2700000" algn="tl">
                    <a:srgbClr val="000000"/>
                  </a:outerShdw>
                </a:effectLst>
                <a:latin typeface="Verdana" charset="0"/>
                <a:ea typeface="ＭＳ Ｐゴシック" charset="0"/>
                <a:cs typeface="ＭＳ Ｐゴシック" charset="0"/>
              </a:rPr>
              <a:t> </a:t>
            </a:r>
            <a:r>
              <a:rPr lang="en-US" sz="2400" b="1" dirty="0" err="1">
                <a:solidFill>
                  <a:srgbClr val="FFFFFF"/>
                </a:solidFill>
                <a:effectLst>
                  <a:outerShdw blurRad="38100" dist="38100" dir="2700000" algn="tl">
                    <a:srgbClr val="000000"/>
                  </a:outerShdw>
                </a:effectLst>
                <a:latin typeface="Verdana" charset="0"/>
                <a:ea typeface="ＭＳ Ｐゴシック" charset="0"/>
                <a:cs typeface="ＭＳ Ｐゴシック" charset="0"/>
              </a:rPr>
              <a:t>bekerja</a:t>
            </a:r>
            <a:r>
              <a:rPr lang="en-US" sz="2400" b="1" dirty="0">
                <a:solidFill>
                  <a:srgbClr val="FFFFFF"/>
                </a:solidFill>
                <a:effectLst>
                  <a:outerShdw blurRad="38100" dist="38100" dir="2700000" algn="tl">
                    <a:srgbClr val="000000"/>
                  </a:outerShdw>
                </a:effectLst>
                <a:latin typeface="Verdana" charset="0"/>
                <a:ea typeface="ＭＳ Ｐゴシック" charset="0"/>
                <a:cs typeface="ＭＳ Ｐゴシック" charset="0"/>
              </a:rPr>
              <a:t> </a:t>
            </a:r>
            <a:r>
              <a:rPr lang="en-US" sz="2400" b="1" dirty="0" err="1">
                <a:solidFill>
                  <a:srgbClr val="FFFFFF"/>
                </a:solidFill>
                <a:effectLst>
                  <a:outerShdw blurRad="38100" dist="38100" dir="2700000" algn="tl">
                    <a:srgbClr val="000000"/>
                  </a:outerShdw>
                </a:effectLst>
                <a:latin typeface="Verdana" charset="0"/>
                <a:ea typeface="ＭＳ Ｐゴシック" charset="0"/>
                <a:cs typeface="ＭＳ Ｐゴシック" charset="0"/>
              </a:rPr>
              <a:t>dalam</a:t>
            </a:r>
            <a:r>
              <a:rPr lang="en-US" sz="2400" b="1" dirty="0">
                <a:solidFill>
                  <a:srgbClr val="FFFFFF"/>
                </a:solidFill>
                <a:effectLst>
                  <a:outerShdw blurRad="38100" dist="38100" dir="2700000" algn="tl">
                    <a:srgbClr val="000000"/>
                  </a:outerShdw>
                </a:effectLst>
                <a:latin typeface="Verdana" charset="0"/>
                <a:ea typeface="ＭＳ Ｐゴシック" charset="0"/>
                <a:cs typeface="ＭＳ Ｐゴシック" charset="0"/>
              </a:rPr>
              <a:t> </a:t>
            </a:r>
            <a:r>
              <a:rPr lang="en-US" sz="2400" b="1" dirty="0" err="1">
                <a:solidFill>
                  <a:srgbClr val="FFFFFF"/>
                </a:solidFill>
                <a:effectLst>
                  <a:outerShdw blurRad="38100" dist="38100" dir="2700000" algn="tl">
                    <a:srgbClr val="000000"/>
                  </a:outerShdw>
                </a:effectLst>
                <a:latin typeface="Verdana" charset="0"/>
                <a:ea typeface="ＭＳ Ｐゴシック" charset="0"/>
                <a:cs typeface="ＭＳ Ｐゴシック" charset="0"/>
              </a:rPr>
              <a:t>sistem</a:t>
            </a:r>
            <a:endParaRPr lang="en-US" sz="2400" b="1" dirty="0">
              <a:solidFill>
                <a:srgbClr val="FFFFFF"/>
              </a:solidFill>
              <a:effectLst>
                <a:outerShdw blurRad="38100" dist="38100" dir="2700000" algn="tl">
                  <a:srgbClr val="000000"/>
                </a:outerShdw>
              </a:effectLst>
              <a:latin typeface="Verdana" charset="0"/>
              <a:ea typeface="ＭＳ Ｐゴシック" charset="0"/>
              <a:cs typeface="ＭＳ Ｐゴシック" charset="0"/>
            </a:endParaRPr>
          </a:p>
        </p:txBody>
      </p:sp>
    </p:spTree>
    <p:extLst>
      <p:ext uri="{BB962C8B-B14F-4D97-AF65-F5344CB8AC3E}">
        <p14:creationId xmlns:p14="http://schemas.microsoft.com/office/powerpoint/2010/main" xmlns="" val="3913601483"/>
      </p:ext>
    </p:extLst>
  </p:cSld>
  <p:clrMapOvr>
    <a:masterClrMapping/>
  </p:clrMapOvr>
  <p:transition>
    <p:spli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2"/>
          <p:cNvSpPr txBox="1">
            <a:spLocks noChangeArrowheads="1"/>
          </p:cNvSpPr>
          <p:nvPr/>
        </p:nvSpPr>
        <p:spPr bwMode="auto">
          <a:xfrm>
            <a:off x="438472" y="1143000"/>
            <a:ext cx="8382000" cy="43624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defRPr>
                <a:solidFill>
                  <a:schemeClr val="tx1"/>
                </a:solidFill>
                <a:latin typeface="Arial" charset="0"/>
                <a:ea typeface="ＭＳ Ｐゴシック" charset="0"/>
              </a:defRPr>
            </a:lvl1pPr>
            <a:lvl2pPr marL="914400" indent="-457200">
              <a:defRPr>
                <a:solidFill>
                  <a:schemeClr val="tx1"/>
                </a:solidFill>
                <a:latin typeface="Arial" charset="0"/>
                <a:ea typeface="ＭＳ Ｐゴシック" charset="0"/>
              </a:defRPr>
            </a:lvl2pPr>
            <a:lvl3pPr marL="1371600" indent="-457200">
              <a:defRPr>
                <a:solidFill>
                  <a:schemeClr val="tx1"/>
                </a:solidFill>
                <a:latin typeface="Arial" charset="0"/>
                <a:ea typeface="ＭＳ Ｐゴシック" charset="0"/>
              </a:defRPr>
            </a:lvl3pPr>
            <a:lvl4pPr marL="1828800" indent="-457200">
              <a:defRPr>
                <a:solidFill>
                  <a:schemeClr val="tx1"/>
                </a:solidFill>
                <a:latin typeface="Arial" charset="0"/>
                <a:ea typeface="ＭＳ Ｐゴシック" charset="0"/>
              </a:defRPr>
            </a:lvl4pPr>
            <a:lvl5pPr marL="2286000" indent="-457200">
              <a:defRPr>
                <a:solidFill>
                  <a:schemeClr val="tx1"/>
                </a:solidFill>
                <a:latin typeface="Arial" charset="0"/>
                <a:ea typeface="ＭＳ Ｐゴシック" charset="0"/>
              </a:defRPr>
            </a:lvl5pPr>
            <a:lvl6pPr marL="2743200" indent="-457200" fontAlgn="base">
              <a:spcBef>
                <a:spcPct val="0"/>
              </a:spcBef>
              <a:spcAft>
                <a:spcPct val="0"/>
              </a:spcAft>
              <a:defRPr>
                <a:solidFill>
                  <a:schemeClr val="tx1"/>
                </a:solidFill>
                <a:latin typeface="Arial" charset="0"/>
                <a:ea typeface="ＭＳ Ｐゴシック" charset="0"/>
              </a:defRPr>
            </a:lvl6pPr>
            <a:lvl7pPr marL="3200400" indent="-457200" fontAlgn="base">
              <a:spcBef>
                <a:spcPct val="0"/>
              </a:spcBef>
              <a:spcAft>
                <a:spcPct val="0"/>
              </a:spcAft>
              <a:defRPr>
                <a:solidFill>
                  <a:schemeClr val="tx1"/>
                </a:solidFill>
                <a:latin typeface="Arial" charset="0"/>
                <a:ea typeface="ＭＳ Ｐゴシック" charset="0"/>
              </a:defRPr>
            </a:lvl7pPr>
            <a:lvl8pPr marL="3657600" indent="-457200" fontAlgn="base">
              <a:spcBef>
                <a:spcPct val="0"/>
              </a:spcBef>
              <a:spcAft>
                <a:spcPct val="0"/>
              </a:spcAft>
              <a:defRPr>
                <a:solidFill>
                  <a:schemeClr val="tx1"/>
                </a:solidFill>
                <a:latin typeface="Arial" charset="0"/>
                <a:ea typeface="ＭＳ Ｐゴシック" charset="0"/>
              </a:defRPr>
            </a:lvl8pPr>
            <a:lvl9pPr marL="4114800" indent="-457200" fontAlgn="base">
              <a:spcBef>
                <a:spcPct val="0"/>
              </a:spcBef>
              <a:spcAft>
                <a:spcPct val="0"/>
              </a:spcAft>
              <a:defRPr>
                <a:solidFill>
                  <a:schemeClr val="tx1"/>
                </a:solidFill>
                <a:latin typeface="Arial" charset="0"/>
                <a:ea typeface="ＭＳ Ｐゴシック" charset="0"/>
              </a:defRPr>
            </a:lvl9pPr>
          </a:lstStyle>
          <a:p>
            <a:pPr>
              <a:buFontTx/>
              <a:buChar char="-"/>
              <a:defRPr/>
            </a:pPr>
            <a:r>
              <a:rPr lang="en-US" sz="2800" b="1" dirty="0" err="1" smtClean="0">
                <a:solidFill>
                  <a:srgbClr val="FFFFFF"/>
                </a:solidFill>
                <a:latin typeface="Abadi MT Condensed Extra Bold" charset="0"/>
                <a:cs typeface="ＭＳ Ｐゴシック" charset="0"/>
              </a:rPr>
              <a:t>Organisasi</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adalah</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kompleks</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dan</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semakin</a:t>
            </a:r>
            <a:r>
              <a:rPr lang="en-US" sz="2800" b="1" dirty="0" smtClean="0">
                <a:solidFill>
                  <a:srgbClr val="FFFFFF"/>
                </a:solidFill>
                <a:latin typeface="Abadi MT Condensed Extra Bold" charset="0"/>
                <a:cs typeface="ＭＳ Ｐゴシック" charset="0"/>
              </a:rPr>
              <a:t>  </a:t>
            </a:r>
          </a:p>
          <a:p>
            <a:pPr>
              <a:defRPr/>
            </a:pP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besar</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organisasi</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semakin</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kompleks</a:t>
            </a:r>
            <a:endParaRPr lang="en-US" sz="2800" b="1" dirty="0" smtClean="0">
              <a:solidFill>
                <a:srgbClr val="FFFFFF"/>
              </a:solidFill>
              <a:latin typeface="Abadi MT Condensed Extra Bold" charset="0"/>
              <a:cs typeface="ＭＳ Ｐゴシック" charset="0"/>
            </a:endParaRPr>
          </a:p>
          <a:p>
            <a:pPr>
              <a:defRPr/>
            </a:pPr>
            <a:endParaRPr lang="en-US" sz="2800" b="1" dirty="0" smtClean="0">
              <a:solidFill>
                <a:srgbClr val="FFFFFF"/>
              </a:solidFill>
              <a:latin typeface="Abadi MT Condensed Extra Bold" charset="0"/>
              <a:cs typeface="ＭＳ Ｐゴシック" charset="0"/>
            </a:endParaRPr>
          </a:p>
          <a:p>
            <a:pPr>
              <a:buFontTx/>
              <a:buChar char="-"/>
              <a:defRPr/>
            </a:pPr>
            <a:r>
              <a:rPr lang="en-US" sz="2800" b="1" dirty="0" err="1" smtClean="0">
                <a:solidFill>
                  <a:srgbClr val="FFFFFF"/>
                </a:solidFill>
                <a:latin typeface="Abadi MT Condensed Extra Bold" charset="0"/>
                <a:cs typeface="ＭＳ Ｐゴシック" charset="0"/>
              </a:rPr>
              <a:t>Semua</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masalah</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organisasi</a:t>
            </a:r>
            <a:r>
              <a:rPr lang="en-US" sz="2800" b="1" dirty="0" smtClean="0">
                <a:solidFill>
                  <a:srgbClr val="FFFFFF"/>
                </a:solidFill>
                <a:latin typeface="Abadi MT Condensed Extra Bold" charset="0"/>
                <a:cs typeface="ＭＳ Ｐゴシック" charset="0"/>
              </a:rPr>
              <a:t>  yang  </a:t>
            </a:r>
            <a:r>
              <a:rPr lang="en-US" sz="2800" b="1" dirty="0" err="1" smtClean="0">
                <a:solidFill>
                  <a:srgbClr val="FFFFFF"/>
                </a:solidFill>
                <a:latin typeface="Abadi MT Condensed Extra Bold" charset="0"/>
                <a:cs typeface="ＭＳ Ｐゴシック" charset="0"/>
              </a:rPr>
              <a:t>ada</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tidak</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berdiri</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sendiri</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tetapi</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saling</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berhubungan</a:t>
            </a:r>
            <a:endParaRPr lang="en-US" sz="2800" b="1" dirty="0" smtClean="0">
              <a:solidFill>
                <a:srgbClr val="FFFFFF"/>
              </a:solidFill>
              <a:latin typeface="Abadi MT Condensed Extra Bold" charset="0"/>
              <a:cs typeface="ＭＳ Ｐゴシック" charset="0"/>
            </a:endParaRPr>
          </a:p>
          <a:p>
            <a:pPr>
              <a:defRPr/>
            </a:pPr>
            <a:endParaRPr lang="en-US" sz="2800" b="1" dirty="0" smtClean="0">
              <a:solidFill>
                <a:srgbClr val="FFFFFF"/>
              </a:solidFill>
              <a:latin typeface="Abadi MT Condensed Extra Bold" charset="0"/>
              <a:cs typeface="ＭＳ Ｐゴシック" charset="0"/>
            </a:endParaRPr>
          </a:p>
          <a:p>
            <a:pPr>
              <a:buFontTx/>
              <a:buChar char="-"/>
              <a:defRPr/>
            </a:pPr>
            <a:r>
              <a:rPr lang="en-US" sz="2800" b="1" dirty="0" err="1" smtClean="0">
                <a:solidFill>
                  <a:srgbClr val="FFFFFF"/>
                </a:solidFill>
                <a:latin typeface="Abadi MT Condensed Extra Bold" charset="0"/>
                <a:cs typeface="ＭＳ Ｐゴシック" charset="0"/>
              </a:rPr>
              <a:t>Analisis</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mendalam</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tentang</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masalah</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tertentu</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secara</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terpisah</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ternyata</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belum</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bisa</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menyelesaikan</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masalah</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secara</a:t>
            </a:r>
            <a:r>
              <a:rPr lang="en-US" sz="2800" b="1" dirty="0" smtClean="0">
                <a:solidFill>
                  <a:srgbClr val="FFFFFF"/>
                </a:solidFill>
                <a:latin typeface="Abadi MT Condensed Extra Bold" charset="0"/>
                <a:cs typeface="ＭＳ Ｐゴシック" charset="0"/>
              </a:rPr>
              <a:t>  </a:t>
            </a:r>
            <a:r>
              <a:rPr lang="en-US" sz="2800" b="1" dirty="0" err="1" smtClean="0">
                <a:solidFill>
                  <a:srgbClr val="FFFFFF"/>
                </a:solidFill>
                <a:latin typeface="Abadi MT Condensed Extra Bold" charset="0"/>
                <a:cs typeface="ＭＳ Ｐゴシック" charset="0"/>
              </a:rPr>
              <a:t>tuntas</a:t>
            </a:r>
            <a:endParaRPr lang="en-US" sz="2800" b="1" dirty="0" smtClean="0">
              <a:solidFill>
                <a:srgbClr val="FFFFFF"/>
              </a:solidFill>
              <a:latin typeface="Abadi MT Condensed Extra Bold" charset="0"/>
              <a:cs typeface="ＭＳ Ｐゴシック" charset="0"/>
            </a:endParaRPr>
          </a:p>
          <a:p>
            <a:pPr>
              <a:defRPr/>
            </a:pPr>
            <a:endParaRPr lang="en-US" sz="2800" b="1" dirty="0" smtClean="0">
              <a:solidFill>
                <a:srgbClr val="FFFFFF"/>
              </a:solidFill>
              <a:latin typeface="Abadi MT Condensed Extra Bold" charset="0"/>
              <a:cs typeface="ＭＳ Ｐゴシック" charset="0"/>
            </a:endParaRPr>
          </a:p>
        </p:txBody>
      </p:sp>
    </p:spTree>
    <p:extLst>
      <p:ext uri="{BB962C8B-B14F-4D97-AF65-F5344CB8AC3E}">
        <p14:creationId xmlns:p14="http://schemas.microsoft.com/office/powerpoint/2010/main" xmlns="" val="3104016775"/>
      </p:ext>
    </p:extLst>
  </p:cSld>
  <p:clrMapOvr>
    <a:masterClrMapping/>
  </p:clrMapOvr>
  <p:transition>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107" name="Group 11"/>
          <p:cNvGrpSpPr>
            <a:grpSpLocks/>
          </p:cNvGrpSpPr>
          <p:nvPr/>
        </p:nvGrpSpPr>
        <p:grpSpPr bwMode="auto">
          <a:xfrm>
            <a:off x="152400" y="76200"/>
            <a:ext cx="8839200" cy="6858000"/>
            <a:chOff x="0" y="0"/>
            <a:chExt cx="5568" cy="4320"/>
          </a:xfrm>
        </p:grpSpPr>
        <p:sp>
          <p:nvSpPr>
            <p:cNvPr id="260101" name="Oval 5"/>
            <p:cNvSpPr>
              <a:spLocks noChangeArrowheads="1"/>
            </p:cNvSpPr>
            <p:nvPr/>
          </p:nvSpPr>
          <p:spPr bwMode="auto">
            <a:xfrm>
              <a:off x="0" y="0"/>
              <a:ext cx="5520" cy="4320"/>
            </a:xfrm>
            <a:prstGeom prst="ellipse">
              <a:avLst/>
            </a:prstGeom>
            <a:solidFill>
              <a:srgbClr val="0066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a:solidFill>
                  <a:srgbClr val="FFFFFF"/>
                </a:solidFill>
                <a:latin typeface="Garamond" charset="0"/>
                <a:ea typeface="ＭＳ Ｐゴシック" charset="0"/>
                <a:cs typeface="ＭＳ Ｐゴシック" charset="0"/>
              </a:endParaRPr>
            </a:p>
          </p:txBody>
        </p:sp>
        <p:sp>
          <p:nvSpPr>
            <p:cNvPr id="260103" name="Text Box 7"/>
            <p:cNvSpPr txBox="1">
              <a:spLocks noChangeArrowheads="1"/>
            </p:cNvSpPr>
            <p:nvPr/>
          </p:nvSpPr>
          <p:spPr bwMode="auto">
            <a:xfrm>
              <a:off x="1915" y="240"/>
              <a:ext cx="1781"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3600" b="1">
                  <a:solidFill>
                    <a:srgbClr val="FFCC00"/>
                  </a:solidFill>
                  <a:effectLst>
                    <a:outerShdw blurRad="38100" dist="38100" dir="2700000" algn="tl">
                      <a:srgbClr val="000000"/>
                    </a:outerShdw>
                  </a:effectLst>
                  <a:latin typeface="Comic Sans MS" charset="0"/>
                  <a:ea typeface="ＭＳ Ｐゴシック" charset="0"/>
                  <a:cs typeface="ＭＳ Ｐゴシック" charset="0"/>
                </a:rPr>
                <a:t>WAWASAN</a:t>
              </a:r>
            </a:p>
          </p:txBody>
        </p:sp>
        <p:sp>
          <p:nvSpPr>
            <p:cNvPr id="260104" name="Text Box 8"/>
            <p:cNvSpPr txBox="1">
              <a:spLocks noChangeArrowheads="1"/>
            </p:cNvSpPr>
            <p:nvPr/>
          </p:nvSpPr>
          <p:spPr bwMode="auto">
            <a:xfrm>
              <a:off x="0" y="1931"/>
              <a:ext cx="838"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3600" b="1">
                  <a:solidFill>
                    <a:srgbClr val="FFCC00"/>
                  </a:solidFill>
                  <a:effectLst>
                    <a:outerShdw blurRad="38100" dist="38100" dir="2700000" algn="tl">
                      <a:srgbClr val="000000"/>
                    </a:outerShdw>
                  </a:effectLst>
                  <a:latin typeface="Comic Sans MS" charset="0"/>
                  <a:ea typeface="ＭＳ Ｐゴシック" charset="0"/>
                  <a:cs typeface="ＭＳ Ｐゴシック" charset="0"/>
                </a:rPr>
                <a:t>BER-</a:t>
              </a:r>
            </a:p>
          </p:txBody>
        </p:sp>
        <p:sp>
          <p:nvSpPr>
            <p:cNvPr id="260105" name="Text Box 9"/>
            <p:cNvSpPr txBox="1">
              <a:spLocks noChangeArrowheads="1"/>
            </p:cNvSpPr>
            <p:nvPr/>
          </p:nvSpPr>
          <p:spPr bwMode="auto">
            <a:xfrm>
              <a:off x="4625" y="1979"/>
              <a:ext cx="943"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3600" b="1">
                  <a:solidFill>
                    <a:srgbClr val="FFCC00"/>
                  </a:solidFill>
                  <a:effectLst>
                    <a:outerShdw blurRad="38100" dist="38100" dir="2700000" algn="tl">
                      <a:srgbClr val="000000"/>
                    </a:outerShdw>
                  </a:effectLst>
                  <a:latin typeface="Comic Sans MS" charset="0"/>
                  <a:ea typeface="ＭＳ Ｐゴシック" charset="0"/>
                  <a:cs typeface="ＭＳ Ｐゴシック" charset="0"/>
                </a:rPr>
                <a:t>PIKIR</a:t>
              </a:r>
            </a:p>
          </p:txBody>
        </p:sp>
        <p:sp>
          <p:nvSpPr>
            <p:cNvPr id="260106" name="Text Box 10"/>
            <p:cNvSpPr txBox="1">
              <a:spLocks noChangeArrowheads="1"/>
            </p:cNvSpPr>
            <p:nvPr/>
          </p:nvSpPr>
          <p:spPr bwMode="auto">
            <a:xfrm>
              <a:off x="2123" y="3803"/>
              <a:ext cx="1333"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3600" b="1">
                  <a:solidFill>
                    <a:srgbClr val="FFCC00"/>
                  </a:solidFill>
                  <a:effectLst>
                    <a:outerShdw blurRad="38100" dist="38100" dir="2700000" algn="tl">
                      <a:srgbClr val="000000"/>
                    </a:outerShdw>
                  </a:effectLst>
                  <a:latin typeface="Comic Sans MS" charset="0"/>
                  <a:ea typeface="ＭＳ Ｐゴシック" charset="0"/>
                  <a:cs typeface="ＭＳ Ｐゴシック" charset="0"/>
                </a:rPr>
                <a:t>SYSTEM</a:t>
              </a:r>
            </a:p>
          </p:txBody>
        </p:sp>
      </p:grpSp>
      <p:sp>
        <p:nvSpPr>
          <p:cNvPr id="260098" name="Rectangle 2"/>
          <p:cNvSpPr>
            <a:spLocks noChangeArrowheads="1"/>
          </p:cNvSpPr>
          <p:nvPr/>
        </p:nvSpPr>
        <p:spPr bwMode="auto">
          <a:xfrm>
            <a:off x="1828800" y="1066800"/>
            <a:ext cx="51816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0" hangingPunct="0">
              <a:defRPr/>
            </a:pPr>
            <a:endParaRPr lang="en-US" sz="3600" b="1">
              <a:solidFill>
                <a:srgbClr val="FFFFFF"/>
              </a:solidFill>
              <a:effectLst>
                <a:outerShdw blurRad="38100" dist="38100" dir="2700000" algn="tl">
                  <a:srgbClr val="000000"/>
                </a:outerShdw>
              </a:effectLst>
              <a:latin typeface="Steamer" charset="0"/>
              <a:ea typeface="ＭＳ Ｐゴシック" charset="0"/>
              <a:cs typeface="ＭＳ Ｐゴシック" charset="0"/>
            </a:endParaRPr>
          </a:p>
        </p:txBody>
      </p:sp>
      <p:sp>
        <p:nvSpPr>
          <p:cNvPr id="260099" name="Rectangle 3"/>
          <p:cNvSpPr>
            <a:spLocks noChangeArrowheads="1"/>
          </p:cNvSpPr>
          <p:nvPr/>
        </p:nvSpPr>
        <p:spPr bwMode="auto">
          <a:xfrm>
            <a:off x="1447800" y="1143000"/>
            <a:ext cx="5791200" cy="457200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701675" lvl="2" indent="-342900" algn="ctr" eaLnBrk="0" hangingPunct="0">
              <a:spcAft>
                <a:spcPct val="25000"/>
              </a:spcAft>
              <a:defRPr/>
            </a:pPr>
            <a:r>
              <a:rPr lang="en-US" sz="2800" b="1" dirty="0">
                <a:solidFill>
                  <a:srgbClr val="FFFFFF"/>
                </a:solidFill>
                <a:effectLst>
                  <a:outerShdw blurRad="38100" dist="38100" dir="2700000" algn="tl">
                    <a:srgbClr val="000000"/>
                  </a:outerShdw>
                </a:effectLst>
                <a:latin typeface="Garamond" charset="0"/>
                <a:ea typeface="ＭＳ Ｐゴシック" charset="0"/>
                <a:cs typeface="ＭＳ Ｐゴシック" charset="0"/>
              </a:rPr>
              <a:t>BERPIKIR ILMIAH</a:t>
            </a:r>
            <a:endParaRPr lang="en-GB" sz="3200" dirty="0">
              <a:solidFill>
                <a:srgbClr val="FFFFFF"/>
              </a:solidFill>
              <a:latin typeface="Arial Narrow" charset="0"/>
              <a:ea typeface="ＭＳ Ｐゴシック" charset="0"/>
              <a:cs typeface="ＭＳ Ｐゴシック" charset="0"/>
            </a:endParaRPr>
          </a:p>
          <a:p>
            <a:pPr marL="701675" lvl="2" indent="-342900" algn="just" eaLnBrk="0" hangingPunct="0">
              <a:spcAft>
                <a:spcPct val="25000"/>
              </a:spcAft>
              <a:buFontTx/>
              <a:buAutoNum type="arabicPeriod"/>
              <a:defRPr/>
            </a:pPr>
            <a:r>
              <a:rPr lang="en-GB" sz="2000" b="1" dirty="0" err="1">
                <a:solidFill>
                  <a:srgbClr val="FFCC00"/>
                </a:solidFill>
                <a:effectLst>
                  <a:outerShdw blurRad="38100" dist="38100" dir="2700000" algn="tl">
                    <a:srgbClr val="000000"/>
                  </a:outerShdw>
                </a:effectLst>
                <a:latin typeface="Arial Narrow" charset="0"/>
                <a:ea typeface="ＭＳ Ｐゴシック" charset="0"/>
                <a:cs typeface="ＭＳ Ｐゴシック" charset="0"/>
              </a:rPr>
              <a:t>Berpikir</a:t>
            </a:r>
            <a:r>
              <a:rPr lang="en-GB" sz="2000" b="1" dirty="0">
                <a:solidFill>
                  <a:srgbClr val="FFCC00"/>
                </a:solidFill>
                <a:effectLst>
                  <a:outerShdw blurRad="38100" dist="38100" dir="2700000" algn="tl">
                    <a:srgbClr val="000000"/>
                  </a:outerShdw>
                </a:effectLst>
                <a:latin typeface="Arial Narrow" charset="0"/>
                <a:ea typeface="ＭＳ Ｐゴシック" charset="0"/>
                <a:cs typeface="ＭＳ Ｐゴシック" charset="0"/>
              </a:rPr>
              <a:t> </a:t>
            </a:r>
            <a:r>
              <a:rPr lang="en-GB" sz="2000" b="1" dirty="0" err="1">
                <a:solidFill>
                  <a:srgbClr val="FFCC00"/>
                </a:solidFill>
                <a:effectLst>
                  <a:outerShdw blurRad="38100" dist="38100" dir="2700000" algn="tl">
                    <a:srgbClr val="000000"/>
                  </a:outerShdw>
                </a:effectLst>
                <a:latin typeface="Arial Narrow" charset="0"/>
                <a:ea typeface="ＭＳ Ｐゴシック" charset="0"/>
                <a:cs typeface="ＭＳ Ｐゴシック" charset="0"/>
              </a:rPr>
              <a:t>skeptik</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berarti</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selalu</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menanyakan</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bukti</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atau</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fakta</a:t>
            </a:r>
            <a:r>
              <a:rPr lang="en-GB" sz="2000" dirty="0">
                <a:solidFill>
                  <a:srgbClr val="FFFFFF"/>
                </a:solidFill>
                <a:latin typeface="Arial Narrow" charset="0"/>
                <a:ea typeface="ＭＳ Ｐゴシック" charset="0"/>
                <a:cs typeface="ＭＳ Ｐゴシック" charset="0"/>
              </a:rPr>
              <a:t> yang </a:t>
            </a:r>
            <a:r>
              <a:rPr lang="en-GB" sz="2000" dirty="0" err="1">
                <a:solidFill>
                  <a:srgbClr val="FFFFFF"/>
                </a:solidFill>
                <a:latin typeface="Arial Narrow" charset="0"/>
                <a:ea typeface="ＭＳ Ｐゴシック" charset="0"/>
                <a:cs typeface="ＭＳ Ｐゴシック" charset="0"/>
              </a:rPr>
              <a:t>dapat</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mendukung</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setiap</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pernyataan</a:t>
            </a:r>
            <a:r>
              <a:rPr lang="en-GB" sz="2000" dirty="0">
                <a:solidFill>
                  <a:srgbClr val="FFFFFF"/>
                </a:solidFill>
                <a:latin typeface="Arial Narrow" charset="0"/>
                <a:ea typeface="ＭＳ Ｐゴシック" charset="0"/>
                <a:cs typeface="ＭＳ Ｐゴシック" charset="0"/>
              </a:rPr>
              <a:t>.</a:t>
            </a:r>
          </a:p>
          <a:p>
            <a:pPr marL="701675" lvl="2" indent="-342900" algn="just" eaLnBrk="0" hangingPunct="0">
              <a:spcAft>
                <a:spcPct val="25000"/>
              </a:spcAft>
              <a:defRPr/>
            </a:pPr>
            <a:r>
              <a:rPr lang="en-GB" sz="2000" dirty="0">
                <a:solidFill>
                  <a:srgbClr val="FFFFFF"/>
                </a:solidFill>
                <a:latin typeface="Arial Narrow" charset="0"/>
                <a:ea typeface="ＭＳ Ｐゴシック" charset="0"/>
                <a:cs typeface="ＭＳ Ｐゴシック" charset="0"/>
              </a:rPr>
              <a:t>2.	</a:t>
            </a:r>
            <a:r>
              <a:rPr lang="en-GB" sz="2000" b="1" dirty="0" err="1">
                <a:solidFill>
                  <a:srgbClr val="FFCC00"/>
                </a:solidFill>
                <a:effectLst>
                  <a:outerShdw blurRad="38100" dist="38100" dir="2700000" algn="tl">
                    <a:srgbClr val="000000"/>
                  </a:outerShdw>
                </a:effectLst>
                <a:latin typeface="Arial Narrow" charset="0"/>
                <a:ea typeface="ＭＳ Ｐゴシック" charset="0"/>
                <a:cs typeface="ＭＳ Ｐゴシック" charset="0"/>
              </a:rPr>
              <a:t>Berpikir</a:t>
            </a:r>
            <a:r>
              <a:rPr lang="en-GB" sz="2000" b="1" dirty="0">
                <a:solidFill>
                  <a:srgbClr val="FFCC00"/>
                </a:solidFill>
                <a:effectLst>
                  <a:outerShdw blurRad="38100" dist="38100" dir="2700000" algn="tl">
                    <a:srgbClr val="000000"/>
                  </a:outerShdw>
                </a:effectLst>
                <a:latin typeface="Arial Narrow" charset="0"/>
                <a:ea typeface="ＭＳ Ｐゴシック" charset="0"/>
                <a:cs typeface="ＭＳ Ｐゴシック" charset="0"/>
              </a:rPr>
              <a:t> </a:t>
            </a:r>
            <a:r>
              <a:rPr lang="en-GB" sz="2000" b="1" dirty="0" err="1">
                <a:solidFill>
                  <a:srgbClr val="FFCC00"/>
                </a:solidFill>
                <a:effectLst>
                  <a:outerShdw blurRad="38100" dist="38100" dir="2700000" algn="tl">
                    <a:srgbClr val="000000"/>
                  </a:outerShdw>
                </a:effectLst>
                <a:latin typeface="Arial Narrow" charset="0"/>
                <a:ea typeface="ＭＳ Ｐゴシック" charset="0"/>
                <a:cs typeface="ＭＳ Ｐゴシック" charset="0"/>
              </a:rPr>
              <a:t>analitik</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berarti</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selalu</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menganalisis</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setiap</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pernyataan</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atau</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persoalan</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mana</a:t>
            </a:r>
            <a:r>
              <a:rPr lang="en-GB" sz="2000" dirty="0">
                <a:solidFill>
                  <a:srgbClr val="FFFFFF"/>
                </a:solidFill>
                <a:latin typeface="Arial Narrow" charset="0"/>
                <a:ea typeface="ＭＳ Ｐゴシック" charset="0"/>
                <a:cs typeface="ＭＳ Ｐゴシック" charset="0"/>
              </a:rPr>
              <a:t> yang </a:t>
            </a:r>
            <a:r>
              <a:rPr lang="en-GB" sz="2000" dirty="0" err="1">
                <a:solidFill>
                  <a:srgbClr val="FFFFFF"/>
                </a:solidFill>
                <a:latin typeface="Arial Narrow" charset="0"/>
                <a:ea typeface="ＭＳ Ｐゴシック" charset="0"/>
                <a:cs typeface="ＭＳ Ｐゴシック" charset="0"/>
              </a:rPr>
              <a:t>relevan</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dan</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mana</a:t>
            </a:r>
            <a:r>
              <a:rPr lang="en-GB" sz="2000" dirty="0">
                <a:solidFill>
                  <a:srgbClr val="FFFFFF"/>
                </a:solidFill>
                <a:latin typeface="Arial Narrow" charset="0"/>
                <a:ea typeface="ＭＳ Ｐゴシック" charset="0"/>
                <a:cs typeface="ＭＳ Ｐゴシック" charset="0"/>
              </a:rPr>
              <a:t> yang </a:t>
            </a:r>
            <a:r>
              <a:rPr lang="en-GB" sz="2000" dirty="0" err="1">
                <a:solidFill>
                  <a:srgbClr val="FFFFFF"/>
                </a:solidFill>
                <a:latin typeface="Arial Narrow" charset="0"/>
                <a:ea typeface="ＭＳ Ｐゴシック" charset="0"/>
                <a:cs typeface="ＭＳ Ｐゴシック" charset="0"/>
              </a:rPr>
              <a:t>tidak</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relevan</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mana</a:t>
            </a:r>
            <a:r>
              <a:rPr lang="en-GB" sz="2000" dirty="0">
                <a:solidFill>
                  <a:srgbClr val="FFFFFF"/>
                </a:solidFill>
                <a:latin typeface="Arial Narrow" charset="0"/>
                <a:ea typeface="ＭＳ Ｐゴシック" charset="0"/>
                <a:cs typeface="ＭＳ Ｐゴシック" charset="0"/>
              </a:rPr>
              <a:t> yang </a:t>
            </a:r>
            <a:r>
              <a:rPr lang="en-GB" sz="2000" dirty="0" err="1">
                <a:solidFill>
                  <a:srgbClr val="FFFFFF"/>
                </a:solidFill>
                <a:latin typeface="Arial Narrow" charset="0"/>
                <a:ea typeface="ＭＳ Ｐゴシック" charset="0"/>
                <a:cs typeface="ＭＳ Ｐゴシック" charset="0"/>
              </a:rPr>
              <a:t>utama</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dan</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mana</a:t>
            </a:r>
            <a:r>
              <a:rPr lang="en-GB" sz="2000" dirty="0">
                <a:solidFill>
                  <a:srgbClr val="FFFFFF"/>
                </a:solidFill>
                <a:latin typeface="Arial Narrow" charset="0"/>
                <a:ea typeface="ＭＳ Ｐゴシック" charset="0"/>
                <a:cs typeface="ＭＳ Ｐゴシック" charset="0"/>
              </a:rPr>
              <a:t> yang </a:t>
            </a:r>
            <a:r>
              <a:rPr lang="en-GB" sz="2000" dirty="0" err="1">
                <a:solidFill>
                  <a:srgbClr val="FFFFFF"/>
                </a:solidFill>
                <a:latin typeface="Arial Narrow" charset="0"/>
                <a:ea typeface="ＭＳ Ｐゴシック" charset="0"/>
                <a:cs typeface="ＭＳ Ｐゴシック" charset="0"/>
              </a:rPr>
              <a:t>tidak</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utama</a:t>
            </a:r>
            <a:r>
              <a:rPr lang="en-GB" sz="2000" dirty="0">
                <a:solidFill>
                  <a:srgbClr val="FFFFFF"/>
                </a:solidFill>
                <a:latin typeface="Arial Narrow" charset="0"/>
                <a:ea typeface="ＭＳ Ｐゴシック" charset="0"/>
                <a:cs typeface="ＭＳ Ｐゴシック" charset="0"/>
              </a:rPr>
              <a:t>.</a:t>
            </a:r>
          </a:p>
          <a:p>
            <a:pPr marL="701675" lvl="2" indent="-342900" algn="just" eaLnBrk="0" hangingPunct="0">
              <a:spcAft>
                <a:spcPct val="25000"/>
              </a:spcAft>
              <a:defRPr/>
            </a:pPr>
            <a:r>
              <a:rPr lang="en-GB" sz="2000" dirty="0">
                <a:solidFill>
                  <a:srgbClr val="FFFFFF"/>
                </a:solidFill>
                <a:latin typeface="Arial Narrow" charset="0"/>
                <a:ea typeface="ＭＳ Ｐゴシック" charset="0"/>
                <a:cs typeface="ＭＳ Ｐゴシック" charset="0"/>
              </a:rPr>
              <a:t>3</a:t>
            </a:r>
            <a:r>
              <a:rPr lang="en-GB" sz="2000" dirty="0" smtClean="0">
                <a:solidFill>
                  <a:srgbClr val="FFFFFF"/>
                </a:solidFill>
                <a:latin typeface="Arial Narrow" charset="0"/>
                <a:ea typeface="ＭＳ Ｐゴシック" charset="0"/>
                <a:cs typeface="ＭＳ Ｐゴシック" charset="0"/>
              </a:rPr>
              <a:t>.  </a:t>
            </a:r>
            <a:r>
              <a:rPr lang="en-GB" sz="2000" b="1" dirty="0" err="1" smtClean="0">
                <a:solidFill>
                  <a:srgbClr val="FFCC00"/>
                </a:solidFill>
                <a:effectLst>
                  <a:outerShdw blurRad="38100" dist="38100" dir="2700000" algn="tl">
                    <a:srgbClr val="000000"/>
                  </a:outerShdw>
                </a:effectLst>
                <a:latin typeface="Arial Narrow" charset="0"/>
                <a:ea typeface="ＭＳ Ｐゴシック" charset="0"/>
                <a:cs typeface="ＭＳ Ｐゴシック" charset="0"/>
              </a:rPr>
              <a:t>Berpikir</a:t>
            </a:r>
            <a:r>
              <a:rPr lang="en-GB" sz="2000" b="1" dirty="0" smtClean="0">
                <a:solidFill>
                  <a:srgbClr val="FFCC00"/>
                </a:solidFill>
                <a:effectLst>
                  <a:outerShdw blurRad="38100" dist="38100" dir="2700000" algn="tl">
                    <a:srgbClr val="000000"/>
                  </a:outerShdw>
                </a:effectLst>
                <a:latin typeface="Arial Narrow" charset="0"/>
                <a:ea typeface="ＭＳ Ｐゴシック" charset="0"/>
                <a:cs typeface="ＭＳ Ｐゴシック" charset="0"/>
              </a:rPr>
              <a:t> </a:t>
            </a:r>
            <a:r>
              <a:rPr lang="en-GB" sz="2000" b="1" dirty="0" err="1">
                <a:solidFill>
                  <a:srgbClr val="FFCC00"/>
                </a:solidFill>
                <a:effectLst>
                  <a:outerShdw blurRad="38100" dist="38100" dir="2700000" algn="tl">
                    <a:srgbClr val="000000"/>
                  </a:outerShdw>
                </a:effectLst>
                <a:latin typeface="Arial Narrow" charset="0"/>
                <a:ea typeface="ＭＳ Ｐゴシック" charset="0"/>
                <a:cs typeface="ＭＳ Ｐゴシック" charset="0"/>
              </a:rPr>
              <a:t>kritik</a:t>
            </a:r>
            <a:r>
              <a:rPr lang="en-GB" sz="2000" b="1" dirty="0">
                <a:solidFill>
                  <a:srgbClr val="FFFFFF"/>
                </a:solidFill>
                <a:effectLst>
                  <a:outerShdw blurRad="38100" dist="38100" dir="2700000" algn="tl">
                    <a:srgbClr val="000000"/>
                  </a:outerShdw>
                </a:effectLst>
                <a:latin typeface="Arial Narrow" charset="0"/>
                <a:ea typeface="ＭＳ Ｐゴシック" charset="0"/>
                <a:cs typeface="ＭＳ Ｐゴシック" charset="0"/>
              </a:rPr>
              <a:t> </a:t>
            </a:r>
            <a:r>
              <a:rPr lang="en-GB" sz="2000" b="1" dirty="0" err="1">
                <a:solidFill>
                  <a:srgbClr val="FFFFFF"/>
                </a:solidFill>
                <a:effectLst>
                  <a:outerShdw blurRad="38100" dist="38100" dir="2700000" algn="tl">
                    <a:srgbClr val="000000"/>
                  </a:outerShdw>
                </a:effectLst>
                <a:latin typeface="Arial Narrow" charset="0"/>
                <a:ea typeface="ＭＳ Ｐゴシック" charset="0"/>
                <a:cs typeface="ＭＳ Ｐゴシック" charset="0"/>
              </a:rPr>
              <a:t>atau</a:t>
            </a:r>
            <a:r>
              <a:rPr lang="en-GB" sz="2000" b="1" dirty="0">
                <a:solidFill>
                  <a:srgbClr val="FFFFFF"/>
                </a:solidFill>
                <a:effectLst>
                  <a:outerShdw blurRad="38100" dist="38100" dir="2700000" algn="tl">
                    <a:srgbClr val="000000"/>
                  </a:outerShdw>
                </a:effectLst>
                <a:latin typeface="Arial Narrow" charset="0"/>
                <a:ea typeface="ＭＳ Ｐゴシック" charset="0"/>
                <a:cs typeface="ＭＳ Ｐゴシック" charset="0"/>
              </a:rPr>
              <a:t> </a:t>
            </a:r>
            <a:r>
              <a:rPr lang="en-GB" sz="2000" b="1" dirty="0" err="1">
                <a:solidFill>
                  <a:srgbClr val="FFFFFF"/>
                </a:solidFill>
                <a:effectLst>
                  <a:outerShdw blurRad="38100" dist="38100" dir="2700000" algn="tl">
                    <a:srgbClr val="000000"/>
                  </a:outerShdw>
                </a:effectLst>
                <a:latin typeface="Arial Narrow" charset="0"/>
                <a:ea typeface="ＭＳ Ｐゴシック" charset="0"/>
                <a:cs typeface="ＭＳ Ｐゴシック" charset="0"/>
              </a:rPr>
              <a:t>kritis</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berarti</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selalu</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mendasarkan</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pikiran</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dan</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pendapat</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pada</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logika</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dan</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mampu</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menimbang</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berbagai</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hal</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secara</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obyektif</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berdasar</a:t>
            </a:r>
            <a:r>
              <a:rPr lang="en-GB" sz="2000" dirty="0">
                <a:solidFill>
                  <a:srgbClr val="FFFFFF"/>
                </a:solidFill>
                <a:latin typeface="Arial Narrow" charset="0"/>
                <a:ea typeface="ＭＳ Ｐゴシック" charset="0"/>
                <a:cs typeface="ＭＳ Ｐゴシック" charset="0"/>
              </a:rPr>
              <a:t> data, </a:t>
            </a:r>
            <a:r>
              <a:rPr lang="en-GB" sz="2000" dirty="0" err="1">
                <a:solidFill>
                  <a:srgbClr val="FFFFFF"/>
                </a:solidFill>
                <a:latin typeface="Arial Narrow" charset="0"/>
                <a:ea typeface="ＭＳ Ｐゴシック" charset="0"/>
                <a:cs typeface="ＭＳ Ｐゴシック" charset="0"/>
              </a:rPr>
              <a:t>dan</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analisis</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akal</a:t>
            </a:r>
            <a:r>
              <a:rPr lang="en-GB" sz="2000" dirty="0">
                <a:solidFill>
                  <a:srgbClr val="FFFFFF"/>
                </a:solidFill>
                <a:latin typeface="Arial Narrow" charset="0"/>
                <a:ea typeface="ＭＳ Ｐゴシック" charset="0"/>
                <a:cs typeface="ＭＳ Ｐゴシック" charset="0"/>
              </a:rPr>
              <a:t> </a:t>
            </a:r>
            <a:r>
              <a:rPr lang="en-GB" sz="2000" dirty="0" err="1">
                <a:solidFill>
                  <a:srgbClr val="FFFFFF"/>
                </a:solidFill>
                <a:latin typeface="Arial Narrow" charset="0"/>
                <a:ea typeface="ＭＳ Ｐゴシック" charset="0"/>
                <a:cs typeface="ＭＳ Ｐゴシック" charset="0"/>
              </a:rPr>
              <a:t>sehat</a:t>
            </a:r>
            <a:r>
              <a:rPr lang="en-GB" sz="2000" dirty="0">
                <a:solidFill>
                  <a:srgbClr val="FFFFFF"/>
                </a:solidFill>
                <a:latin typeface="Arial Narrow" charset="0"/>
                <a:ea typeface="ＭＳ Ｐゴシック" charset="0"/>
                <a:cs typeface="ＭＳ Ｐゴシック" charset="0"/>
              </a:rPr>
              <a:t> </a:t>
            </a:r>
            <a:r>
              <a:rPr lang="en-GB" sz="2000" i="1" dirty="0">
                <a:solidFill>
                  <a:srgbClr val="FFFFFF"/>
                </a:solidFill>
                <a:latin typeface="Arial Narrow" charset="0"/>
                <a:ea typeface="ＭＳ Ｐゴシック" charset="0"/>
                <a:cs typeface="ＭＳ Ｐゴシック" charset="0"/>
              </a:rPr>
              <a:t>(common-sense).</a:t>
            </a:r>
            <a:endParaRPr lang="en-US" sz="2000" i="1" dirty="0">
              <a:solidFill>
                <a:srgbClr val="FFFFFF"/>
              </a:solidFill>
              <a:latin typeface="Arial Narrow" charset="0"/>
              <a:ea typeface="ＭＳ Ｐゴシック" charset="0"/>
              <a:cs typeface="ＭＳ Ｐゴシック" charset="0"/>
            </a:endParaRPr>
          </a:p>
        </p:txBody>
      </p:sp>
    </p:spTree>
    <p:extLst>
      <p:ext uri="{BB962C8B-B14F-4D97-AF65-F5344CB8AC3E}">
        <p14:creationId xmlns:p14="http://schemas.microsoft.com/office/powerpoint/2010/main" xmlns="" val="123110613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0099"/>
                                        </p:tgtEl>
                                        <p:attrNameLst>
                                          <p:attrName>style.visibility</p:attrName>
                                        </p:attrNameLst>
                                      </p:cBhvr>
                                      <p:to>
                                        <p:strVal val="visible"/>
                                      </p:to>
                                    </p:set>
                                    <p:animEffect transition="in" filter="box(out)">
                                      <p:cBhvr>
                                        <p:cTn id="7" dur="500"/>
                                        <p:tgtEl>
                                          <p:spTgt spid="260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60107"/>
                                        </p:tgtEl>
                                        <p:attrNameLst>
                                          <p:attrName>style.visibility</p:attrName>
                                        </p:attrNameLst>
                                      </p:cBhvr>
                                      <p:to>
                                        <p:strVal val="visible"/>
                                      </p:to>
                                    </p:set>
                                    <p:animEffect transition="in" filter="box(out)">
                                      <p:cBhvr>
                                        <p:cTn id="12" dur="2000"/>
                                        <p:tgtEl>
                                          <p:spTgt spid="260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76200" y="1905000"/>
            <a:ext cx="8915400" cy="4953000"/>
            <a:chOff x="240" y="1438"/>
            <a:chExt cx="5280" cy="2882"/>
          </a:xfrm>
        </p:grpSpPr>
        <p:grpSp>
          <p:nvGrpSpPr>
            <p:cNvPr id="7171" name="Group 3"/>
            <p:cNvGrpSpPr>
              <a:grpSpLocks/>
            </p:cNvGrpSpPr>
            <p:nvPr/>
          </p:nvGrpSpPr>
          <p:grpSpPr bwMode="auto">
            <a:xfrm>
              <a:off x="240" y="1438"/>
              <a:ext cx="5280" cy="2882"/>
              <a:chOff x="240" y="1438"/>
              <a:chExt cx="5280" cy="2882"/>
            </a:xfrm>
          </p:grpSpPr>
          <p:grpSp>
            <p:nvGrpSpPr>
              <p:cNvPr id="7172" name="Group 4"/>
              <p:cNvGrpSpPr>
                <a:grpSpLocks/>
              </p:cNvGrpSpPr>
              <p:nvPr/>
            </p:nvGrpSpPr>
            <p:grpSpPr bwMode="auto">
              <a:xfrm>
                <a:off x="240" y="1438"/>
                <a:ext cx="5280" cy="2882"/>
                <a:chOff x="240" y="1438"/>
                <a:chExt cx="5280" cy="2882"/>
              </a:xfrm>
            </p:grpSpPr>
            <p:pic>
              <p:nvPicPr>
                <p:cNvPr id="7173" name="Picture 5" descr="pict_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0" y="1438"/>
                  <a:ext cx="5280" cy="2882"/>
                </a:xfrm>
                <a:prstGeom prst="rect">
                  <a:avLst/>
                </a:prstGeom>
                <a:noFill/>
                <a:extLst>
                  <a:ext uri="{909E8E84-426E-40dd-AFC4-6F175D3DCCD1}">
                    <a14:hiddenFill xmlns:a14="http://schemas.microsoft.com/office/drawing/2010/main" xmlns="">
                      <a:solidFill>
                        <a:srgbClr val="FFFFFF"/>
                      </a:solidFill>
                    </a14:hiddenFill>
                  </a:ext>
                </a:extLst>
              </p:spPr>
            </p:pic>
            <p:sp>
              <p:nvSpPr>
                <p:cNvPr id="7174" name="Freeform 6"/>
                <p:cNvSpPr>
                  <a:spLocks/>
                </p:cNvSpPr>
                <p:nvPr/>
              </p:nvSpPr>
              <p:spPr bwMode="auto">
                <a:xfrm>
                  <a:off x="372" y="2674"/>
                  <a:ext cx="2280" cy="206"/>
                </a:xfrm>
                <a:custGeom>
                  <a:avLst/>
                  <a:gdLst>
                    <a:gd name="T0" fmla="*/ 0 w 2280"/>
                    <a:gd name="T1" fmla="*/ 72 h 206"/>
                    <a:gd name="T2" fmla="*/ 192 w 2280"/>
                    <a:gd name="T3" fmla="*/ 48 h 206"/>
                    <a:gd name="T4" fmla="*/ 288 w 2280"/>
                    <a:gd name="T5" fmla="*/ 0 h 206"/>
                    <a:gd name="T6" fmla="*/ 432 w 2280"/>
                    <a:gd name="T7" fmla="*/ 72 h 206"/>
                    <a:gd name="T8" fmla="*/ 480 w 2280"/>
                    <a:gd name="T9" fmla="*/ 96 h 206"/>
                    <a:gd name="T10" fmla="*/ 504 w 2280"/>
                    <a:gd name="T11" fmla="*/ 144 h 206"/>
                    <a:gd name="T12" fmla="*/ 648 w 2280"/>
                    <a:gd name="T13" fmla="*/ 72 h 206"/>
                    <a:gd name="T14" fmla="*/ 696 w 2280"/>
                    <a:gd name="T15" fmla="*/ 48 h 206"/>
                    <a:gd name="T16" fmla="*/ 768 w 2280"/>
                    <a:gd name="T17" fmla="*/ 120 h 206"/>
                    <a:gd name="T18" fmla="*/ 1128 w 2280"/>
                    <a:gd name="T19" fmla="*/ 168 h 206"/>
                    <a:gd name="T20" fmla="*/ 1200 w 2280"/>
                    <a:gd name="T21" fmla="*/ 96 h 206"/>
                    <a:gd name="T22" fmla="*/ 1224 w 2280"/>
                    <a:gd name="T23" fmla="*/ 144 h 206"/>
                    <a:gd name="T24" fmla="*/ 1272 w 2280"/>
                    <a:gd name="T25" fmla="*/ 168 h 206"/>
                    <a:gd name="T26" fmla="*/ 1320 w 2280"/>
                    <a:gd name="T27" fmla="*/ 144 h 206"/>
                    <a:gd name="T28" fmla="*/ 1344 w 2280"/>
                    <a:gd name="T29" fmla="*/ 96 h 206"/>
                    <a:gd name="T30" fmla="*/ 1464 w 2280"/>
                    <a:gd name="T31" fmla="*/ 120 h 206"/>
                    <a:gd name="T32" fmla="*/ 1704 w 2280"/>
                    <a:gd name="T33" fmla="*/ 144 h 206"/>
                    <a:gd name="T34" fmla="*/ 1800 w 2280"/>
                    <a:gd name="T35" fmla="*/ 96 h 206"/>
                    <a:gd name="T36" fmla="*/ 2280 w 2280"/>
                    <a:gd name="T37" fmla="*/ 16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0" h="206">
                      <a:moveTo>
                        <a:pt x="0" y="72"/>
                      </a:moveTo>
                      <a:cubicBezTo>
                        <a:pt x="64" y="64"/>
                        <a:pt x="129" y="64"/>
                        <a:pt x="192" y="48"/>
                      </a:cubicBezTo>
                      <a:cubicBezTo>
                        <a:pt x="227" y="39"/>
                        <a:pt x="288" y="0"/>
                        <a:pt x="288" y="0"/>
                      </a:cubicBezTo>
                      <a:cubicBezTo>
                        <a:pt x="336" y="24"/>
                        <a:pt x="384" y="48"/>
                        <a:pt x="432" y="72"/>
                      </a:cubicBezTo>
                      <a:cubicBezTo>
                        <a:pt x="448" y="80"/>
                        <a:pt x="480" y="96"/>
                        <a:pt x="480" y="96"/>
                      </a:cubicBezTo>
                      <a:cubicBezTo>
                        <a:pt x="488" y="112"/>
                        <a:pt x="486" y="141"/>
                        <a:pt x="504" y="144"/>
                      </a:cubicBezTo>
                      <a:cubicBezTo>
                        <a:pt x="681" y="173"/>
                        <a:pt x="589" y="131"/>
                        <a:pt x="648" y="72"/>
                      </a:cubicBezTo>
                      <a:cubicBezTo>
                        <a:pt x="661" y="59"/>
                        <a:pt x="680" y="56"/>
                        <a:pt x="696" y="48"/>
                      </a:cubicBezTo>
                      <a:cubicBezTo>
                        <a:pt x="824" y="112"/>
                        <a:pt x="672" y="24"/>
                        <a:pt x="768" y="120"/>
                      </a:cubicBezTo>
                      <a:cubicBezTo>
                        <a:pt x="854" y="206"/>
                        <a:pt x="1007" y="159"/>
                        <a:pt x="1128" y="168"/>
                      </a:cubicBezTo>
                      <a:cubicBezTo>
                        <a:pt x="1137" y="150"/>
                        <a:pt x="1159" y="82"/>
                        <a:pt x="1200" y="96"/>
                      </a:cubicBezTo>
                      <a:cubicBezTo>
                        <a:pt x="1217" y="102"/>
                        <a:pt x="1211" y="131"/>
                        <a:pt x="1224" y="144"/>
                      </a:cubicBezTo>
                      <a:cubicBezTo>
                        <a:pt x="1237" y="157"/>
                        <a:pt x="1256" y="160"/>
                        <a:pt x="1272" y="168"/>
                      </a:cubicBezTo>
                      <a:cubicBezTo>
                        <a:pt x="1288" y="160"/>
                        <a:pt x="1307" y="157"/>
                        <a:pt x="1320" y="144"/>
                      </a:cubicBezTo>
                      <a:cubicBezTo>
                        <a:pt x="1333" y="131"/>
                        <a:pt x="1326" y="99"/>
                        <a:pt x="1344" y="96"/>
                      </a:cubicBezTo>
                      <a:cubicBezTo>
                        <a:pt x="1384" y="89"/>
                        <a:pt x="1424" y="115"/>
                        <a:pt x="1464" y="120"/>
                      </a:cubicBezTo>
                      <a:cubicBezTo>
                        <a:pt x="1544" y="131"/>
                        <a:pt x="1624" y="136"/>
                        <a:pt x="1704" y="144"/>
                      </a:cubicBezTo>
                      <a:cubicBezTo>
                        <a:pt x="1736" y="128"/>
                        <a:pt x="1765" y="89"/>
                        <a:pt x="1800" y="96"/>
                      </a:cubicBezTo>
                      <a:cubicBezTo>
                        <a:pt x="1962" y="128"/>
                        <a:pt x="2116" y="168"/>
                        <a:pt x="2280" y="168"/>
                      </a:cubicBezTo>
                    </a:path>
                  </a:pathLst>
                </a:custGeom>
                <a:noFill/>
                <a:ln w="57150" cmpd="sng">
                  <a:solidFill>
                    <a:srgbClr val="FF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smtClean="0">
                    <a:solidFill>
                      <a:srgbClr val="000000"/>
                    </a:solidFill>
                    <a:latin typeface="Times New Roman" charset="0"/>
                    <a:ea typeface="ＭＳ Ｐゴシック" charset="0"/>
                  </a:endParaRPr>
                </a:p>
              </p:txBody>
            </p:sp>
            <p:sp>
              <p:nvSpPr>
                <p:cNvPr id="7175" name="Freeform 7"/>
                <p:cNvSpPr>
                  <a:spLocks/>
                </p:cNvSpPr>
                <p:nvPr/>
              </p:nvSpPr>
              <p:spPr bwMode="auto">
                <a:xfrm>
                  <a:off x="468" y="2722"/>
                  <a:ext cx="2280" cy="206"/>
                </a:xfrm>
                <a:custGeom>
                  <a:avLst/>
                  <a:gdLst>
                    <a:gd name="T0" fmla="*/ 0 w 2280"/>
                    <a:gd name="T1" fmla="*/ 72 h 206"/>
                    <a:gd name="T2" fmla="*/ 192 w 2280"/>
                    <a:gd name="T3" fmla="*/ 48 h 206"/>
                    <a:gd name="T4" fmla="*/ 288 w 2280"/>
                    <a:gd name="T5" fmla="*/ 0 h 206"/>
                    <a:gd name="T6" fmla="*/ 432 w 2280"/>
                    <a:gd name="T7" fmla="*/ 72 h 206"/>
                    <a:gd name="T8" fmla="*/ 480 w 2280"/>
                    <a:gd name="T9" fmla="*/ 96 h 206"/>
                    <a:gd name="T10" fmla="*/ 504 w 2280"/>
                    <a:gd name="T11" fmla="*/ 144 h 206"/>
                    <a:gd name="T12" fmla="*/ 648 w 2280"/>
                    <a:gd name="T13" fmla="*/ 72 h 206"/>
                    <a:gd name="T14" fmla="*/ 696 w 2280"/>
                    <a:gd name="T15" fmla="*/ 48 h 206"/>
                    <a:gd name="T16" fmla="*/ 768 w 2280"/>
                    <a:gd name="T17" fmla="*/ 120 h 206"/>
                    <a:gd name="T18" fmla="*/ 1128 w 2280"/>
                    <a:gd name="T19" fmla="*/ 168 h 206"/>
                    <a:gd name="T20" fmla="*/ 1200 w 2280"/>
                    <a:gd name="T21" fmla="*/ 96 h 206"/>
                    <a:gd name="T22" fmla="*/ 1224 w 2280"/>
                    <a:gd name="T23" fmla="*/ 144 h 206"/>
                    <a:gd name="T24" fmla="*/ 1272 w 2280"/>
                    <a:gd name="T25" fmla="*/ 168 h 206"/>
                    <a:gd name="T26" fmla="*/ 1320 w 2280"/>
                    <a:gd name="T27" fmla="*/ 144 h 206"/>
                    <a:gd name="T28" fmla="*/ 1344 w 2280"/>
                    <a:gd name="T29" fmla="*/ 96 h 206"/>
                    <a:gd name="T30" fmla="*/ 1464 w 2280"/>
                    <a:gd name="T31" fmla="*/ 120 h 206"/>
                    <a:gd name="T32" fmla="*/ 1704 w 2280"/>
                    <a:gd name="T33" fmla="*/ 144 h 206"/>
                    <a:gd name="T34" fmla="*/ 1800 w 2280"/>
                    <a:gd name="T35" fmla="*/ 96 h 206"/>
                    <a:gd name="T36" fmla="*/ 2280 w 2280"/>
                    <a:gd name="T37" fmla="*/ 16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0" h="206">
                      <a:moveTo>
                        <a:pt x="0" y="72"/>
                      </a:moveTo>
                      <a:cubicBezTo>
                        <a:pt x="64" y="64"/>
                        <a:pt x="129" y="64"/>
                        <a:pt x="192" y="48"/>
                      </a:cubicBezTo>
                      <a:cubicBezTo>
                        <a:pt x="227" y="39"/>
                        <a:pt x="288" y="0"/>
                        <a:pt x="288" y="0"/>
                      </a:cubicBezTo>
                      <a:cubicBezTo>
                        <a:pt x="336" y="24"/>
                        <a:pt x="384" y="48"/>
                        <a:pt x="432" y="72"/>
                      </a:cubicBezTo>
                      <a:cubicBezTo>
                        <a:pt x="448" y="80"/>
                        <a:pt x="480" y="96"/>
                        <a:pt x="480" y="96"/>
                      </a:cubicBezTo>
                      <a:cubicBezTo>
                        <a:pt x="488" y="112"/>
                        <a:pt x="486" y="141"/>
                        <a:pt x="504" y="144"/>
                      </a:cubicBezTo>
                      <a:cubicBezTo>
                        <a:pt x="681" y="173"/>
                        <a:pt x="589" y="131"/>
                        <a:pt x="648" y="72"/>
                      </a:cubicBezTo>
                      <a:cubicBezTo>
                        <a:pt x="661" y="59"/>
                        <a:pt x="680" y="56"/>
                        <a:pt x="696" y="48"/>
                      </a:cubicBezTo>
                      <a:cubicBezTo>
                        <a:pt x="824" y="112"/>
                        <a:pt x="672" y="24"/>
                        <a:pt x="768" y="120"/>
                      </a:cubicBezTo>
                      <a:cubicBezTo>
                        <a:pt x="854" y="206"/>
                        <a:pt x="1007" y="159"/>
                        <a:pt x="1128" y="168"/>
                      </a:cubicBezTo>
                      <a:cubicBezTo>
                        <a:pt x="1137" y="150"/>
                        <a:pt x="1159" y="82"/>
                        <a:pt x="1200" y="96"/>
                      </a:cubicBezTo>
                      <a:cubicBezTo>
                        <a:pt x="1217" y="102"/>
                        <a:pt x="1211" y="131"/>
                        <a:pt x="1224" y="144"/>
                      </a:cubicBezTo>
                      <a:cubicBezTo>
                        <a:pt x="1237" y="157"/>
                        <a:pt x="1256" y="160"/>
                        <a:pt x="1272" y="168"/>
                      </a:cubicBezTo>
                      <a:cubicBezTo>
                        <a:pt x="1288" y="160"/>
                        <a:pt x="1307" y="157"/>
                        <a:pt x="1320" y="144"/>
                      </a:cubicBezTo>
                      <a:cubicBezTo>
                        <a:pt x="1333" y="131"/>
                        <a:pt x="1326" y="99"/>
                        <a:pt x="1344" y="96"/>
                      </a:cubicBezTo>
                      <a:cubicBezTo>
                        <a:pt x="1384" y="89"/>
                        <a:pt x="1424" y="115"/>
                        <a:pt x="1464" y="120"/>
                      </a:cubicBezTo>
                      <a:cubicBezTo>
                        <a:pt x="1544" y="131"/>
                        <a:pt x="1624" y="136"/>
                        <a:pt x="1704" y="144"/>
                      </a:cubicBezTo>
                      <a:cubicBezTo>
                        <a:pt x="1736" y="128"/>
                        <a:pt x="1765" y="89"/>
                        <a:pt x="1800" y="96"/>
                      </a:cubicBezTo>
                      <a:cubicBezTo>
                        <a:pt x="1962" y="128"/>
                        <a:pt x="2116" y="168"/>
                        <a:pt x="2280" y="168"/>
                      </a:cubicBezTo>
                    </a:path>
                  </a:pathLst>
                </a:custGeom>
                <a:noFill/>
                <a:ln w="57150" cmpd="sng">
                  <a:solidFill>
                    <a:srgbClr val="9966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smtClean="0">
                    <a:solidFill>
                      <a:srgbClr val="000000"/>
                    </a:solidFill>
                    <a:latin typeface="Times New Roman" charset="0"/>
                    <a:ea typeface="ＭＳ Ｐゴシック" charset="0"/>
                  </a:endParaRPr>
                </a:p>
              </p:txBody>
            </p:sp>
          </p:grpSp>
          <p:sp>
            <p:nvSpPr>
              <p:cNvPr id="7176" name="Freeform 8"/>
              <p:cNvSpPr>
                <a:spLocks/>
              </p:cNvSpPr>
              <p:nvPr/>
            </p:nvSpPr>
            <p:spPr bwMode="auto">
              <a:xfrm>
                <a:off x="3060" y="2664"/>
                <a:ext cx="984" cy="25"/>
              </a:xfrm>
              <a:custGeom>
                <a:avLst/>
                <a:gdLst>
                  <a:gd name="T0" fmla="*/ 0 w 984"/>
                  <a:gd name="T1" fmla="*/ 0 h 25"/>
                  <a:gd name="T2" fmla="*/ 984 w 984"/>
                  <a:gd name="T3" fmla="*/ 24 h 25"/>
                </a:gdLst>
                <a:ahLst/>
                <a:cxnLst>
                  <a:cxn ang="0">
                    <a:pos x="T0" y="T1"/>
                  </a:cxn>
                  <a:cxn ang="0">
                    <a:pos x="T2" y="T3"/>
                  </a:cxn>
                </a:cxnLst>
                <a:rect l="0" t="0" r="r" b="b"/>
                <a:pathLst>
                  <a:path w="984" h="25">
                    <a:moveTo>
                      <a:pt x="0" y="0"/>
                    </a:moveTo>
                    <a:cubicBezTo>
                      <a:pt x="904" y="25"/>
                      <a:pt x="576" y="24"/>
                      <a:pt x="984" y="24"/>
                    </a:cubicBezTo>
                  </a:path>
                </a:pathLst>
              </a:custGeom>
              <a:noFill/>
              <a:ln w="38100" cmpd="sng">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smtClean="0">
                  <a:solidFill>
                    <a:srgbClr val="000000"/>
                  </a:solidFill>
                  <a:latin typeface="Times New Roman" charset="0"/>
                  <a:ea typeface="ＭＳ Ｐゴシック" charset="0"/>
                </a:endParaRPr>
              </a:p>
            </p:txBody>
          </p:sp>
          <p:sp>
            <p:nvSpPr>
              <p:cNvPr id="7177" name="Freeform 9"/>
              <p:cNvSpPr>
                <a:spLocks/>
              </p:cNvSpPr>
              <p:nvPr/>
            </p:nvSpPr>
            <p:spPr bwMode="auto">
              <a:xfrm>
                <a:off x="2964" y="2901"/>
                <a:ext cx="1080" cy="75"/>
              </a:xfrm>
              <a:custGeom>
                <a:avLst/>
                <a:gdLst>
                  <a:gd name="T0" fmla="*/ 0 w 1080"/>
                  <a:gd name="T1" fmla="*/ 51 h 75"/>
                  <a:gd name="T2" fmla="*/ 480 w 1080"/>
                  <a:gd name="T3" fmla="*/ 27 h 75"/>
                  <a:gd name="T4" fmla="*/ 576 w 1080"/>
                  <a:gd name="T5" fmla="*/ 3 h 75"/>
                  <a:gd name="T6" fmla="*/ 1080 w 1080"/>
                  <a:gd name="T7" fmla="*/ 75 h 75"/>
                </a:gdLst>
                <a:ahLst/>
                <a:cxnLst>
                  <a:cxn ang="0">
                    <a:pos x="T0" y="T1"/>
                  </a:cxn>
                  <a:cxn ang="0">
                    <a:pos x="T2" y="T3"/>
                  </a:cxn>
                  <a:cxn ang="0">
                    <a:pos x="T4" y="T5"/>
                  </a:cxn>
                  <a:cxn ang="0">
                    <a:pos x="T6" y="T7"/>
                  </a:cxn>
                </a:cxnLst>
                <a:rect l="0" t="0" r="r" b="b"/>
                <a:pathLst>
                  <a:path w="1080" h="75">
                    <a:moveTo>
                      <a:pt x="0" y="51"/>
                    </a:moveTo>
                    <a:cubicBezTo>
                      <a:pt x="160" y="43"/>
                      <a:pt x="320" y="40"/>
                      <a:pt x="480" y="27"/>
                    </a:cubicBezTo>
                    <a:cubicBezTo>
                      <a:pt x="513" y="24"/>
                      <a:pt x="543" y="0"/>
                      <a:pt x="576" y="3"/>
                    </a:cubicBezTo>
                    <a:cubicBezTo>
                      <a:pt x="871" y="28"/>
                      <a:pt x="692" y="75"/>
                      <a:pt x="1080" y="75"/>
                    </a:cubicBezTo>
                  </a:path>
                </a:pathLst>
              </a:custGeom>
              <a:noFill/>
              <a:ln w="57150" cmpd="sng">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smtClean="0">
                  <a:solidFill>
                    <a:srgbClr val="000000"/>
                  </a:solidFill>
                  <a:latin typeface="Times New Roman" charset="0"/>
                  <a:ea typeface="ＭＳ Ｐゴシック" charset="0"/>
                </a:endParaRPr>
              </a:p>
            </p:txBody>
          </p:sp>
          <p:sp>
            <p:nvSpPr>
              <p:cNvPr id="7178" name="Freeform 10"/>
              <p:cNvSpPr>
                <a:spLocks/>
              </p:cNvSpPr>
              <p:nvPr/>
            </p:nvSpPr>
            <p:spPr bwMode="auto">
              <a:xfrm>
                <a:off x="2748" y="2616"/>
                <a:ext cx="288" cy="168"/>
              </a:xfrm>
              <a:custGeom>
                <a:avLst/>
                <a:gdLst>
                  <a:gd name="T0" fmla="*/ 0 w 288"/>
                  <a:gd name="T1" fmla="*/ 168 h 168"/>
                  <a:gd name="T2" fmla="*/ 24 w 288"/>
                  <a:gd name="T3" fmla="*/ 72 h 168"/>
                  <a:gd name="T4" fmla="*/ 120 w 288"/>
                  <a:gd name="T5" fmla="*/ 24 h 168"/>
                  <a:gd name="T6" fmla="*/ 168 w 288"/>
                  <a:gd name="T7" fmla="*/ 0 h 168"/>
                  <a:gd name="T8" fmla="*/ 264 w 288"/>
                  <a:gd name="T9" fmla="*/ 24 h 168"/>
                  <a:gd name="T10" fmla="*/ 288 w 288"/>
                  <a:gd name="T11" fmla="*/ 72 h 168"/>
                </a:gdLst>
                <a:ahLst/>
                <a:cxnLst>
                  <a:cxn ang="0">
                    <a:pos x="T0" y="T1"/>
                  </a:cxn>
                  <a:cxn ang="0">
                    <a:pos x="T2" y="T3"/>
                  </a:cxn>
                  <a:cxn ang="0">
                    <a:pos x="T4" y="T5"/>
                  </a:cxn>
                  <a:cxn ang="0">
                    <a:pos x="T6" y="T7"/>
                  </a:cxn>
                  <a:cxn ang="0">
                    <a:pos x="T8" y="T9"/>
                  </a:cxn>
                  <a:cxn ang="0">
                    <a:pos x="T10" y="T11"/>
                  </a:cxn>
                </a:cxnLst>
                <a:rect l="0" t="0" r="r" b="b"/>
                <a:pathLst>
                  <a:path w="288" h="168">
                    <a:moveTo>
                      <a:pt x="0" y="168"/>
                    </a:moveTo>
                    <a:cubicBezTo>
                      <a:pt x="8" y="136"/>
                      <a:pt x="3" y="97"/>
                      <a:pt x="24" y="72"/>
                    </a:cubicBezTo>
                    <a:cubicBezTo>
                      <a:pt x="47" y="45"/>
                      <a:pt x="88" y="40"/>
                      <a:pt x="120" y="24"/>
                    </a:cubicBezTo>
                    <a:cubicBezTo>
                      <a:pt x="136" y="16"/>
                      <a:pt x="168" y="0"/>
                      <a:pt x="168" y="0"/>
                    </a:cubicBezTo>
                    <a:cubicBezTo>
                      <a:pt x="200" y="8"/>
                      <a:pt x="236" y="7"/>
                      <a:pt x="264" y="24"/>
                    </a:cubicBezTo>
                    <a:cubicBezTo>
                      <a:pt x="279" y="33"/>
                      <a:pt x="288" y="72"/>
                      <a:pt x="288" y="72"/>
                    </a:cubicBezTo>
                  </a:path>
                </a:pathLst>
              </a:custGeom>
              <a:noFill/>
              <a:ln w="57150" cmpd="sng">
                <a:solidFill>
                  <a:srgbClr val="3399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smtClean="0">
                  <a:solidFill>
                    <a:srgbClr val="000000"/>
                  </a:solidFill>
                  <a:latin typeface="Times New Roman" charset="0"/>
                  <a:ea typeface="ＭＳ Ｐゴシック" charset="0"/>
                </a:endParaRPr>
              </a:p>
            </p:txBody>
          </p:sp>
        </p:grpSp>
        <p:sp>
          <p:nvSpPr>
            <p:cNvPr id="7179" name="Freeform 11"/>
            <p:cNvSpPr>
              <a:spLocks/>
            </p:cNvSpPr>
            <p:nvPr/>
          </p:nvSpPr>
          <p:spPr bwMode="auto">
            <a:xfrm>
              <a:off x="2964" y="2664"/>
              <a:ext cx="200" cy="312"/>
            </a:xfrm>
            <a:custGeom>
              <a:avLst/>
              <a:gdLst>
                <a:gd name="T0" fmla="*/ 120 w 200"/>
                <a:gd name="T1" fmla="*/ 0 h 312"/>
                <a:gd name="T2" fmla="*/ 120 w 200"/>
                <a:gd name="T3" fmla="*/ 120 h 312"/>
                <a:gd name="T4" fmla="*/ 144 w 200"/>
                <a:gd name="T5" fmla="*/ 168 h 312"/>
                <a:gd name="T6" fmla="*/ 96 w 200"/>
                <a:gd name="T7" fmla="*/ 192 h 312"/>
                <a:gd name="T8" fmla="*/ 24 w 200"/>
                <a:gd name="T9" fmla="*/ 264 h 312"/>
                <a:gd name="T10" fmla="*/ 0 w 200"/>
                <a:gd name="T11" fmla="*/ 312 h 312"/>
              </a:gdLst>
              <a:ahLst/>
              <a:cxnLst>
                <a:cxn ang="0">
                  <a:pos x="T0" y="T1"/>
                </a:cxn>
                <a:cxn ang="0">
                  <a:pos x="T2" y="T3"/>
                </a:cxn>
                <a:cxn ang="0">
                  <a:pos x="T4" y="T5"/>
                </a:cxn>
                <a:cxn ang="0">
                  <a:pos x="T6" y="T7"/>
                </a:cxn>
                <a:cxn ang="0">
                  <a:pos x="T8" y="T9"/>
                </a:cxn>
                <a:cxn ang="0">
                  <a:pos x="T10" y="T11"/>
                </a:cxn>
              </a:cxnLst>
              <a:rect l="0" t="0" r="r" b="b"/>
              <a:pathLst>
                <a:path w="200" h="312">
                  <a:moveTo>
                    <a:pt x="120" y="0"/>
                  </a:moveTo>
                  <a:cubicBezTo>
                    <a:pt x="176" y="112"/>
                    <a:pt x="200" y="80"/>
                    <a:pt x="120" y="120"/>
                  </a:cubicBezTo>
                  <a:cubicBezTo>
                    <a:pt x="128" y="136"/>
                    <a:pt x="150" y="151"/>
                    <a:pt x="144" y="168"/>
                  </a:cubicBezTo>
                  <a:cubicBezTo>
                    <a:pt x="138" y="185"/>
                    <a:pt x="109" y="179"/>
                    <a:pt x="96" y="192"/>
                  </a:cubicBezTo>
                  <a:cubicBezTo>
                    <a:pt x="0" y="288"/>
                    <a:pt x="152" y="200"/>
                    <a:pt x="24" y="264"/>
                  </a:cubicBezTo>
                  <a:cubicBezTo>
                    <a:pt x="16" y="280"/>
                    <a:pt x="0" y="312"/>
                    <a:pt x="0" y="312"/>
                  </a:cubicBezTo>
                </a:path>
              </a:pathLst>
            </a:custGeom>
            <a:noFill/>
            <a:ln w="57150" cmpd="sng">
              <a:solidFill>
                <a:schemeClr val="accent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smtClean="0">
                <a:solidFill>
                  <a:srgbClr val="000000"/>
                </a:solidFill>
                <a:latin typeface="Times New Roman" charset="0"/>
                <a:ea typeface="ＭＳ Ｐゴシック" charset="0"/>
              </a:endParaRPr>
            </a:p>
          </p:txBody>
        </p:sp>
      </p:grpSp>
      <p:sp>
        <p:nvSpPr>
          <p:cNvPr id="7180" name="AutoShape 12"/>
          <p:cNvSpPr>
            <a:spLocks noChangeArrowheads="1"/>
          </p:cNvSpPr>
          <p:nvPr/>
        </p:nvSpPr>
        <p:spPr bwMode="auto">
          <a:xfrm>
            <a:off x="360363" y="1049338"/>
            <a:ext cx="4432300" cy="2623661"/>
          </a:xfrm>
          <a:prstGeom prst="cloudCallout">
            <a:avLst>
              <a:gd name="adj1" fmla="val 33630"/>
              <a:gd name="adj2" fmla="val 72463"/>
            </a:avLst>
          </a:prstGeom>
          <a:solidFill>
            <a:schemeClr val="accent2"/>
          </a:solidFill>
          <a:ln w="9525">
            <a:solidFill>
              <a:srgbClr val="00FF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b="1" dirty="0" smtClean="0">
                <a:solidFill>
                  <a:srgbClr val="FFFF00"/>
                </a:solidFill>
                <a:latin typeface="Calibri"/>
                <a:ea typeface="ＭＳ Ｐゴシック" charset="0"/>
                <a:cs typeface="Calibri"/>
              </a:rPr>
              <a:t>PARADIGMA  SEHAT</a:t>
            </a:r>
          </a:p>
          <a:p>
            <a:pPr algn="ctr" eaLnBrk="0" hangingPunct="0"/>
            <a:r>
              <a:rPr lang="en-US" b="1" dirty="0" err="1" smtClean="0">
                <a:solidFill>
                  <a:srgbClr val="FFFF00"/>
                </a:solidFill>
                <a:latin typeface="Calibri"/>
                <a:ea typeface="ＭＳ Ｐゴシック" charset="0"/>
                <a:cs typeface="Calibri"/>
              </a:rPr>
              <a:t>sebagai</a:t>
            </a:r>
            <a:endParaRPr lang="en-US" b="1" dirty="0" smtClean="0">
              <a:solidFill>
                <a:srgbClr val="FFFF00"/>
              </a:solidFill>
              <a:latin typeface="Calibri"/>
              <a:ea typeface="ＭＳ Ｐゴシック" charset="0"/>
              <a:cs typeface="Calibri"/>
            </a:endParaRPr>
          </a:p>
          <a:p>
            <a:pPr algn="ctr" eaLnBrk="0" hangingPunct="0"/>
            <a:r>
              <a:rPr lang="en-US" b="1" dirty="0" smtClean="0">
                <a:solidFill>
                  <a:srgbClr val="FFFF00"/>
                </a:solidFill>
                <a:latin typeface="Calibri"/>
                <a:ea typeface="ＭＳ Ｐゴシック" charset="0"/>
                <a:cs typeface="Calibri"/>
              </a:rPr>
              <a:t>PENDEKATAN  HULU</a:t>
            </a:r>
            <a:endParaRPr lang="en-US" sz="2000" b="1" dirty="0" smtClean="0">
              <a:solidFill>
                <a:srgbClr val="FFFF00"/>
              </a:solidFill>
              <a:latin typeface="Calibri"/>
              <a:ea typeface="ＭＳ Ｐゴシック" charset="0"/>
              <a:cs typeface="Calibri"/>
            </a:endParaRPr>
          </a:p>
          <a:p>
            <a:pPr algn="ctr" eaLnBrk="0" hangingPunct="0"/>
            <a:r>
              <a:rPr lang="en-US" sz="1600" b="1" i="1" dirty="0" smtClean="0">
                <a:solidFill>
                  <a:srgbClr val="FFFF00"/>
                </a:solidFill>
                <a:latin typeface="Calibri"/>
                <a:ea typeface="ＭＳ Ｐゴシック" charset="0"/>
                <a:cs typeface="Calibri"/>
              </a:rPr>
              <a:t>“ </a:t>
            </a:r>
            <a:r>
              <a:rPr lang="en-US" sz="1600" b="1" i="1" dirty="0" err="1" smtClean="0">
                <a:solidFill>
                  <a:srgbClr val="FFFF00"/>
                </a:solidFill>
                <a:latin typeface="Calibri"/>
                <a:ea typeface="ＭＳ Ｐゴシック" charset="0"/>
                <a:cs typeface="Calibri"/>
              </a:rPr>
              <a:t>kesehatan</a:t>
            </a:r>
            <a:r>
              <a:rPr lang="en-US" sz="1600" b="1" i="1" dirty="0" smtClean="0">
                <a:solidFill>
                  <a:srgbClr val="FFFF00"/>
                </a:solidFill>
                <a:latin typeface="Calibri"/>
                <a:ea typeface="ＭＳ Ｐゴシック" charset="0"/>
                <a:cs typeface="Calibri"/>
              </a:rPr>
              <a:t>  </a:t>
            </a:r>
            <a:r>
              <a:rPr lang="en-US" sz="1600" b="1" i="1" dirty="0" err="1" smtClean="0">
                <a:solidFill>
                  <a:srgbClr val="FFFF00"/>
                </a:solidFill>
                <a:latin typeface="Calibri"/>
                <a:ea typeface="ＭＳ Ｐゴシック" charset="0"/>
                <a:cs typeface="Calibri"/>
              </a:rPr>
              <a:t>sebagai</a:t>
            </a:r>
            <a:r>
              <a:rPr lang="en-US" sz="1600" b="1" i="1" dirty="0" smtClean="0">
                <a:solidFill>
                  <a:srgbClr val="FFFF00"/>
                </a:solidFill>
                <a:latin typeface="Calibri"/>
                <a:ea typeface="ＭＳ Ｐゴシック" charset="0"/>
                <a:cs typeface="Calibri"/>
              </a:rPr>
              <a:t>  </a:t>
            </a:r>
            <a:r>
              <a:rPr lang="en-US" sz="1600" b="1" i="1" dirty="0" err="1" smtClean="0">
                <a:solidFill>
                  <a:srgbClr val="FFFF00"/>
                </a:solidFill>
                <a:latin typeface="Calibri"/>
                <a:ea typeface="ＭＳ Ｐゴシック" charset="0"/>
                <a:cs typeface="Calibri"/>
              </a:rPr>
              <a:t>masalah</a:t>
            </a:r>
            <a:endParaRPr lang="en-US" sz="1600" b="1" i="1" dirty="0" smtClean="0">
              <a:solidFill>
                <a:srgbClr val="FFFF00"/>
              </a:solidFill>
              <a:latin typeface="Calibri"/>
              <a:ea typeface="ＭＳ Ｐゴシック" charset="0"/>
              <a:cs typeface="Calibri"/>
            </a:endParaRPr>
          </a:p>
          <a:p>
            <a:pPr algn="ctr" eaLnBrk="0" hangingPunct="0"/>
            <a:r>
              <a:rPr lang="en-US" sz="1600" b="1" i="1" dirty="0" err="1" smtClean="0">
                <a:solidFill>
                  <a:srgbClr val="FFFF00"/>
                </a:solidFill>
                <a:latin typeface="Calibri"/>
                <a:ea typeface="ＭＳ Ｐゴシック" charset="0"/>
                <a:cs typeface="Calibri"/>
              </a:rPr>
              <a:t>hulu</a:t>
            </a:r>
            <a:r>
              <a:rPr lang="en-US" sz="1600" b="1" i="1" dirty="0" smtClean="0">
                <a:solidFill>
                  <a:srgbClr val="FFFF00"/>
                </a:solidFill>
                <a:latin typeface="Calibri"/>
                <a:ea typeface="ＭＳ Ｐゴシック" charset="0"/>
                <a:cs typeface="Calibri"/>
              </a:rPr>
              <a:t>  </a:t>
            </a:r>
            <a:r>
              <a:rPr lang="en-US" sz="1600" b="1" i="1" dirty="0" err="1" smtClean="0">
                <a:solidFill>
                  <a:srgbClr val="FFFF00"/>
                </a:solidFill>
                <a:latin typeface="Calibri"/>
                <a:ea typeface="ＭＳ Ｐゴシック" charset="0"/>
                <a:cs typeface="Calibri"/>
              </a:rPr>
              <a:t>dalam</a:t>
            </a:r>
            <a:endParaRPr lang="en-US" sz="1600" b="1" i="1" dirty="0" smtClean="0">
              <a:solidFill>
                <a:srgbClr val="FFFF00"/>
              </a:solidFill>
              <a:latin typeface="Calibri"/>
              <a:ea typeface="ＭＳ Ｐゴシック" charset="0"/>
              <a:cs typeface="Calibri"/>
            </a:endParaRPr>
          </a:p>
          <a:p>
            <a:pPr algn="ctr" eaLnBrk="0" hangingPunct="0"/>
            <a:r>
              <a:rPr lang="en-US" sz="1600" b="1" i="1" dirty="0" err="1" smtClean="0">
                <a:solidFill>
                  <a:srgbClr val="FFFF00"/>
                </a:solidFill>
                <a:latin typeface="Calibri"/>
                <a:ea typeface="ＭＳ Ｐゴシック" charset="0"/>
                <a:cs typeface="Calibri"/>
              </a:rPr>
              <a:t>pembangunan</a:t>
            </a:r>
            <a:r>
              <a:rPr lang="en-US" sz="1600" b="1" i="1" dirty="0" smtClean="0">
                <a:solidFill>
                  <a:srgbClr val="FFFF00"/>
                </a:solidFill>
                <a:latin typeface="Calibri"/>
                <a:ea typeface="ＭＳ Ｐゴシック" charset="0"/>
                <a:cs typeface="Calibri"/>
              </a:rPr>
              <a:t>  </a:t>
            </a:r>
            <a:r>
              <a:rPr lang="en-US" sz="1600" b="1" i="1" dirty="0" err="1" smtClean="0">
                <a:solidFill>
                  <a:srgbClr val="FFFF00"/>
                </a:solidFill>
                <a:latin typeface="Calibri"/>
                <a:ea typeface="ＭＳ Ｐゴシック" charset="0"/>
                <a:cs typeface="Calibri"/>
              </a:rPr>
              <a:t>Nasional</a:t>
            </a:r>
            <a:r>
              <a:rPr lang="en-US" sz="1600" b="1" i="1" dirty="0" smtClean="0">
                <a:solidFill>
                  <a:srgbClr val="FFFF00"/>
                </a:solidFill>
                <a:latin typeface="Calibri"/>
                <a:ea typeface="ＭＳ Ｐゴシック" charset="0"/>
                <a:cs typeface="Calibri"/>
              </a:rPr>
              <a:t> “ </a:t>
            </a:r>
            <a:endParaRPr lang="en-US" sz="2000" b="1" dirty="0" smtClean="0">
              <a:solidFill>
                <a:srgbClr val="FFFF00"/>
              </a:solidFill>
              <a:latin typeface="Calibri"/>
              <a:ea typeface="ＭＳ Ｐゴシック" charset="0"/>
              <a:cs typeface="Calibri"/>
            </a:endParaRPr>
          </a:p>
        </p:txBody>
      </p:sp>
      <p:grpSp>
        <p:nvGrpSpPr>
          <p:cNvPr id="7181" name="Group 13"/>
          <p:cNvGrpSpPr>
            <a:grpSpLocks/>
          </p:cNvGrpSpPr>
          <p:nvPr/>
        </p:nvGrpSpPr>
        <p:grpSpPr bwMode="auto">
          <a:xfrm>
            <a:off x="4557713" y="76200"/>
            <a:ext cx="4276725" cy="5102225"/>
            <a:chOff x="2871" y="48"/>
            <a:chExt cx="2694" cy="3214"/>
          </a:xfrm>
        </p:grpSpPr>
        <p:grpSp>
          <p:nvGrpSpPr>
            <p:cNvPr id="7182" name="Group 14"/>
            <p:cNvGrpSpPr>
              <a:grpSpLocks/>
            </p:cNvGrpSpPr>
            <p:nvPr/>
          </p:nvGrpSpPr>
          <p:grpSpPr bwMode="auto">
            <a:xfrm>
              <a:off x="2871" y="48"/>
              <a:ext cx="2694" cy="3214"/>
              <a:chOff x="2797" y="7"/>
              <a:chExt cx="2694" cy="3491"/>
            </a:xfrm>
          </p:grpSpPr>
          <p:sp>
            <p:nvSpPr>
              <p:cNvPr id="7183" name="AutoShape 15"/>
              <p:cNvSpPr>
                <a:spLocks noChangeArrowheads="1"/>
              </p:cNvSpPr>
              <p:nvPr/>
            </p:nvSpPr>
            <p:spPr bwMode="auto">
              <a:xfrm rot="2071781">
                <a:off x="3856" y="1359"/>
                <a:ext cx="734" cy="2139"/>
              </a:xfrm>
              <a:prstGeom prst="curvedLeftArrow">
                <a:avLst>
                  <a:gd name="adj1" fmla="val 43159"/>
                  <a:gd name="adj2" fmla="val 101443"/>
                  <a:gd name="adj3" fmla="val 3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smtClean="0">
                  <a:solidFill>
                    <a:srgbClr val="000000"/>
                  </a:solidFill>
                  <a:latin typeface="Times New Roman" charset="0"/>
                  <a:ea typeface="ＭＳ Ｐゴシック" charset="0"/>
                </a:endParaRPr>
              </a:p>
            </p:txBody>
          </p:sp>
          <p:sp>
            <p:nvSpPr>
              <p:cNvPr id="7184" name="AutoShape 16"/>
              <p:cNvSpPr>
                <a:spLocks noChangeArrowheads="1"/>
              </p:cNvSpPr>
              <p:nvPr/>
            </p:nvSpPr>
            <p:spPr bwMode="auto">
              <a:xfrm>
                <a:off x="2797" y="7"/>
                <a:ext cx="2694" cy="1794"/>
              </a:xfrm>
              <a:prstGeom prst="roundRect">
                <a:avLst>
                  <a:gd name="adj" fmla="val 16667"/>
                </a:avLst>
              </a:prstGeom>
              <a:gradFill rotWithShape="0">
                <a:gsLst>
                  <a:gs pos="0">
                    <a:srgbClr val="FF8200"/>
                  </a:gs>
                  <a:gs pos="5001">
                    <a:srgbClr val="FF0000"/>
                  </a:gs>
                  <a:gs pos="17501">
                    <a:srgbClr val="BA0066"/>
                  </a:gs>
                  <a:gs pos="35000">
                    <a:srgbClr val="66008F"/>
                  </a:gs>
                  <a:gs pos="50000">
                    <a:srgbClr val="000082"/>
                  </a:gs>
                  <a:gs pos="65000">
                    <a:srgbClr val="66008F"/>
                  </a:gs>
                  <a:gs pos="82500">
                    <a:srgbClr val="BA0066"/>
                  </a:gs>
                  <a:gs pos="95000">
                    <a:srgbClr val="FF0000"/>
                  </a:gs>
                  <a:gs pos="100000">
                    <a:srgbClr val="FF8200"/>
                  </a:gs>
                </a:gsLst>
                <a:lin ang="18900000" scaled="1"/>
              </a:gradFill>
              <a:ln w="9525">
                <a:solidFill>
                  <a:srgbClr val="FFFF00"/>
                </a:solidFill>
                <a:round/>
                <a:headEnd/>
                <a:tailEnd/>
              </a:ln>
              <a:effectLst>
                <a:outerShdw blurRad="63500" dist="107763" dir="2700000" algn="ctr" rotWithShape="0">
                  <a:schemeClr val="bg2">
                    <a:alpha val="74998"/>
                  </a:schemeClr>
                </a:outerShdw>
              </a:effectLst>
            </p:spPr>
            <p:txBody>
              <a:bodyPr wrap="none">
                <a:spAutoFit/>
              </a:bodyPr>
              <a:lstStyle/>
              <a:p>
                <a:pPr algn="ctr" eaLnBrk="0" hangingPunct="0"/>
                <a:r>
                  <a:rPr lang="en-US" sz="2000" b="1" dirty="0" smtClean="0">
                    <a:solidFill>
                      <a:srgbClr val="FFFFFF"/>
                    </a:solidFill>
                    <a:latin typeface="Arial Narrow" charset="0"/>
                    <a:ea typeface="ＭＳ Ｐゴシック" charset="0"/>
                  </a:rPr>
                  <a:t> </a:t>
                </a:r>
                <a:r>
                  <a:rPr lang="en-US" sz="2000" b="1" dirty="0" err="1" smtClean="0">
                    <a:solidFill>
                      <a:srgbClr val="FFFFFF"/>
                    </a:solidFill>
                    <a:latin typeface="Arial Narrow" charset="0"/>
                    <a:ea typeface="ＭＳ Ｐゴシック" charset="0"/>
                  </a:rPr>
                  <a:t>Kondisi</a:t>
                </a:r>
                <a:r>
                  <a:rPr lang="en-US" sz="2000" b="1" dirty="0" smtClean="0">
                    <a:solidFill>
                      <a:srgbClr val="FFFFFF"/>
                    </a:solidFill>
                    <a:latin typeface="Arial Narrow" charset="0"/>
                    <a:ea typeface="ＭＳ Ｐゴシック" charset="0"/>
                  </a:rPr>
                  <a:t>  </a:t>
                </a:r>
                <a:r>
                  <a:rPr lang="en-US" sz="2000" b="1" dirty="0" err="1" smtClean="0">
                    <a:solidFill>
                      <a:srgbClr val="FFFFFF"/>
                    </a:solidFill>
                    <a:latin typeface="Arial Narrow" charset="0"/>
                    <a:ea typeface="ＭＳ Ｐゴシック" charset="0"/>
                  </a:rPr>
                  <a:t>lingkungan</a:t>
                </a:r>
                <a:r>
                  <a:rPr lang="en-US" sz="2000" b="1" dirty="0" smtClean="0">
                    <a:solidFill>
                      <a:srgbClr val="FFFFFF"/>
                    </a:solidFill>
                    <a:latin typeface="Arial Narrow" charset="0"/>
                    <a:ea typeface="ＭＳ Ｐゴシック" charset="0"/>
                  </a:rPr>
                  <a:t>  </a:t>
                </a:r>
                <a:r>
                  <a:rPr lang="en-US" sz="2000" b="1" dirty="0" err="1" smtClean="0">
                    <a:solidFill>
                      <a:srgbClr val="FFFFFF"/>
                    </a:solidFill>
                    <a:latin typeface="Arial Narrow" charset="0"/>
                    <a:ea typeface="ＭＳ Ｐゴシック" charset="0"/>
                  </a:rPr>
                  <a:t>sosial</a:t>
                </a:r>
                <a:r>
                  <a:rPr lang="en-US" sz="2000" b="1" dirty="0" smtClean="0">
                    <a:solidFill>
                      <a:srgbClr val="FFFFFF"/>
                    </a:solidFill>
                    <a:latin typeface="Arial Narrow" charset="0"/>
                    <a:ea typeface="ＭＳ Ｐゴシック" charset="0"/>
                  </a:rPr>
                  <a:t>  </a:t>
                </a:r>
                <a:r>
                  <a:rPr lang="en-US" sz="2000" b="1" dirty="0" err="1" smtClean="0">
                    <a:solidFill>
                      <a:srgbClr val="FFFFFF"/>
                    </a:solidFill>
                    <a:latin typeface="Arial Narrow" charset="0"/>
                    <a:ea typeface="ＭＳ Ｐゴシック" charset="0"/>
                  </a:rPr>
                  <a:t>kemasya</a:t>
                </a:r>
                <a:r>
                  <a:rPr lang="en-US" sz="2000" b="1" dirty="0" smtClean="0">
                    <a:solidFill>
                      <a:srgbClr val="FFFFFF"/>
                    </a:solidFill>
                    <a:latin typeface="Arial Narrow" charset="0"/>
                    <a:ea typeface="ＭＳ Ｐゴシック" charset="0"/>
                  </a:rPr>
                  <a:t>-</a:t>
                </a:r>
              </a:p>
              <a:p>
                <a:pPr algn="ctr" eaLnBrk="0" hangingPunct="0"/>
                <a:r>
                  <a:rPr lang="en-US" sz="2000" b="1" dirty="0" smtClean="0">
                    <a:solidFill>
                      <a:srgbClr val="FFFFFF"/>
                    </a:solidFill>
                    <a:latin typeface="Arial Narrow" charset="0"/>
                    <a:ea typeface="ＭＳ Ｐゴシック" charset="0"/>
                  </a:rPr>
                  <a:t>   </a:t>
                </a:r>
                <a:r>
                  <a:rPr lang="en-US" sz="2000" b="1" dirty="0" err="1" smtClean="0">
                    <a:solidFill>
                      <a:srgbClr val="FFFFFF"/>
                    </a:solidFill>
                    <a:latin typeface="Arial Narrow" charset="0"/>
                    <a:ea typeface="ＭＳ Ｐゴシック" charset="0"/>
                  </a:rPr>
                  <a:t>rakatan</a:t>
                </a:r>
                <a:r>
                  <a:rPr lang="en-US" sz="2000" b="1" dirty="0" smtClean="0">
                    <a:solidFill>
                      <a:srgbClr val="FFFFFF"/>
                    </a:solidFill>
                    <a:latin typeface="Arial Narrow" charset="0"/>
                    <a:ea typeface="ＭＳ Ｐゴシック" charset="0"/>
                  </a:rPr>
                  <a:t>:</a:t>
                </a:r>
                <a:endParaRPr lang="en-US" b="1" dirty="0" smtClean="0">
                  <a:solidFill>
                    <a:srgbClr val="FFFFFF"/>
                  </a:solidFill>
                  <a:latin typeface="Comic Sans MS" charset="0"/>
                  <a:ea typeface="ＭＳ Ｐゴシック" charset="0"/>
                </a:endParaRPr>
              </a:p>
              <a:p>
                <a:pPr algn="ctr" eaLnBrk="0" hangingPunct="0"/>
                <a:r>
                  <a:rPr lang="en-US" b="1" i="1" dirty="0" smtClean="0">
                    <a:solidFill>
                      <a:srgbClr val="FFFF00"/>
                    </a:solidFill>
                    <a:latin typeface="Comic Sans MS" charset="0"/>
                    <a:ea typeface="ＭＳ Ｐゴシック" charset="0"/>
                  </a:rPr>
                  <a:t>-  </a:t>
                </a:r>
                <a:r>
                  <a:rPr lang="en-US" b="1" i="1" dirty="0" err="1">
                    <a:solidFill>
                      <a:srgbClr val="FFFF00"/>
                    </a:solidFill>
                    <a:latin typeface="Comic Sans MS" charset="0"/>
                    <a:ea typeface="ＭＳ Ｐゴシック" charset="0"/>
                  </a:rPr>
                  <a:t>K</a:t>
                </a:r>
                <a:r>
                  <a:rPr lang="en-US" b="1" i="1" dirty="0" err="1" smtClean="0">
                    <a:solidFill>
                      <a:srgbClr val="FFFF00"/>
                    </a:solidFill>
                    <a:latin typeface="Comic Sans MS" charset="0"/>
                    <a:ea typeface="ＭＳ Ｐゴシック" charset="0"/>
                  </a:rPr>
                  <a:t>ebijakan</a:t>
                </a:r>
                <a:r>
                  <a:rPr lang="en-US" b="1" i="1" dirty="0" smtClean="0">
                    <a:solidFill>
                      <a:srgbClr val="FFFF00"/>
                    </a:solidFill>
                    <a:latin typeface="Comic Sans MS" charset="0"/>
                    <a:ea typeface="ＭＳ Ｐゴシック" charset="0"/>
                  </a:rPr>
                  <a:t>  </a:t>
                </a:r>
                <a:r>
                  <a:rPr lang="en-US" b="1" i="1" dirty="0" err="1" smtClean="0">
                    <a:solidFill>
                      <a:srgbClr val="FFFF00"/>
                    </a:solidFill>
                    <a:latin typeface="Comic Sans MS" charset="0"/>
                    <a:ea typeface="ＭＳ Ｐゴシック" charset="0"/>
                  </a:rPr>
                  <a:t>sosial-ekonomi</a:t>
                </a:r>
                <a:endParaRPr lang="en-US" b="1" i="1" dirty="0" smtClean="0">
                  <a:solidFill>
                    <a:srgbClr val="FFFF00"/>
                  </a:solidFill>
                  <a:latin typeface="Comic Sans MS" charset="0"/>
                  <a:ea typeface="ＭＳ Ｐゴシック" charset="0"/>
                </a:endParaRPr>
              </a:p>
              <a:p>
                <a:pPr algn="ctr" eaLnBrk="0" hangingPunct="0"/>
                <a:r>
                  <a:rPr lang="en-US" b="1" i="1" dirty="0" smtClean="0">
                    <a:solidFill>
                      <a:srgbClr val="FFFF00"/>
                    </a:solidFill>
                    <a:latin typeface="Comic Sans MS" charset="0"/>
                    <a:ea typeface="ＭＳ Ｐゴシック" charset="0"/>
                  </a:rPr>
                  <a:t>-  </a:t>
                </a:r>
                <a:r>
                  <a:rPr lang="en-US" b="1" i="1" dirty="0" err="1">
                    <a:solidFill>
                      <a:srgbClr val="FFFF00"/>
                    </a:solidFill>
                    <a:latin typeface="Comic Sans MS" charset="0"/>
                    <a:ea typeface="ＭＳ Ｐゴシック" charset="0"/>
                  </a:rPr>
                  <a:t>K</a:t>
                </a:r>
                <a:r>
                  <a:rPr lang="en-US" b="1" i="1" dirty="0" err="1" smtClean="0">
                    <a:solidFill>
                      <a:srgbClr val="FFFF00"/>
                    </a:solidFill>
                    <a:latin typeface="Comic Sans MS" charset="0"/>
                    <a:ea typeface="ＭＳ Ｐゴシック" charset="0"/>
                  </a:rPr>
                  <a:t>ebijakan</a:t>
                </a:r>
                <a:r>
                  <a:rPr lang="en-US" b="1" i="1" dirty="0" smtClean="0">
                    <a:solidFill>
                      <a:srgbClr val="FFFF00"/>
                    </a:solidFill>
                    <a:latin typeface="Comic Sans MS" charset="0"/>
                    <a:ea typeface="ＭＳ Ｐゴシック" charset="0"/>
                  </a:rPr>
                  <a:t>  </a:t>
                </a:r>
                <a:r>
                  <a:rPr lang="en-US" b="1" i="1" dirty="0" err="1" smtClean="0">
                    <a:solidFill>
                      <a:srgbClr val="FFFF00"/>
                    </a:solidFill>
                    <a:latin typeface="Comic Sans MS" charset="0"/>
                    <a:ea typeface="ＭＳ Ｐゴシック" charset="0"/>
                  </a:rPr>
                  <a:t>sosial-politik</a:t>
                </a:r>
                <a:endParaRPr lang="en-US" b="1" i="1" dirty="0" smtClean="0">
                  <a:solidFill>
                    <a:srgbClr val="FFFF00"/>
                  </a:solidFill>
                  <a:latin typeface="Comic Sans MS" charset="0"/>
                  <a:ea typeface="ＭＳ Ｐゴシック" charset="0"/>
                </a:endParaRPr>
              </a:p>
              <a:p>
                <a:pPr algn="ctr" eaLnBrk="0" hangingPunct="0"/>
                <a:r>
                  <a:rPr lang="en-US" b="1" i="1" dirty="0" smtClean="0">
                    <a:solidFill>
                      <a:srgbClr val="FFFF00"/>
                    </a:solidFill>
                    <a:latin typeface="Comic Sans MS" charset="0"/>
                    <a:ea typeface="ＭＳ Ｐゴシック" charset="0"/>
                  </a:rPr>
                  <a:t>-  </a:t>
                </a:r>
                <a:r>
                  <a:rPr lang="en-US" b="1" i="1" dirty="0" err="1">
                    <a:solidFill>
                      <a:srgbClr val="FFFF00"/>
                    </a:solidFill>
                    <a:latin typeface="Comic Sans MS" charset="0"/>
                    <a:ea typeface="ＭＳ Ｐゴシック" charset="0"/>
                  </a:rPr>
                  <a:t>P</a:t>
                </a:r>
                <a:r>
                  <a:rPr lang="en-US" b="1" i="1" dirty="0" err="1" smtClean="0">
                    <a:solidFill>
                      <a:srgbClr val="FFFF00"/>
                    </a:solidFill>
                    <a:latin typeface="Comic Sans MS" charset="0"/>
                    <a:ea typeface="ＭＳ Ｐゴシック" charset="0"/>
                  </a:rPr>
                  <a:t>emeliharaan</a:t>
                </a:r>
                <a:r>
                  <a:rPr lang="en-US" b="1" i="1" dirty="0" smtClean="0">
                    <a:solidFill>
                      <a:srgbClr val="FFFF00"/>
                    </a:solidFill>
                    <a:latin typeface="Comic Sans MS" charset="0"/>
                    <a:ea typeface="ＭＳ Ｐゴシック" charset="0"/>
                  </a:rPr>
                  <a:t> </a:t>
                </a:r>
                <a:r>
                  <a:rPr lang="en-US" b="1" i="1" dirty="0" err="1" smtClean="0">
                    <a:solidFill>
                      <a:srgbClr val="FFFF00"/>
                    </a:solidFill>
                    <a:latin typeface="Comic Sans MS" charset="0"/>
                    <a:ea typeface="ＭＳ Ｐゴシック" charset="0"/>
                  </a:rPr>
                  <a:t>keamanan</a:t>
                </a:r>
                <a:r>
                  <a:rPr lang="en-US" b="1" i="1" dirty="0" smtClean="0">
                    <a:solidFill>
                      <a:srgbClr val="FFFF00"/>
                    </a:solidFill>
                    <a:latin typeface="Comic Sans MS" charset="0"/>
                    <a:ea typeface="ＭＳ Ｐゴシック" charset="0"/>
                  </a:rPr>
                  <a:t> </a:t>
                </a:r>
              </a:p>
              <a:p>
                <a:pPr algn="ctr" eaLnBrk="0" hangingPunct="0"/>
                <a:r>
                  <a:rPr lang="en-US" b="1" i="1" dirty="0" smtClean="0">
                    <a:solidFill>
                      <a:srgbClr val="FFFF00"/>
                    </a:solidFill>
                    <a:latin typeface="Comic Sans MS" charset="0"/>
                    <a:ea typeface="ＭＳ Ｐゴシック" charset="0"/>
                  </a:rPr>
                  <a:t>-  </a:t>
                </a:r>
                <a:r>
                  <a:rPr lang="en-US" b="1" i="1" dirty="0" err="1">
                    <a:solidFill>
                      <a:srgbClr val="FFFF00"/>
                    </a:solidFill>
                    <a:latin typeface="Comic Sans MS" charset="0"/>
                    <a:ea typeface="ＭＳ Ｐゴシック" charset="0"/>
                  </a:rPr>
                  <a:t>K</a:t>
                </a:r>
                <a:r>
                  <a:rPr lang="en-US" b="1" i="1" dirty="0" err="1" smtClean="0">
                    <a:solidFill>
                      <a:srgbClr val="FFFF00"/>
                    </a:solidFill>
                    <a:latin typeface="Comic Sans MS" charset="0"/>
                    <a:ea typeface="ＭＳ Ｐゴシック" charset="0"/>
                  </a:rPr>
                  <a:t>ebijakan</a:t>
                </a:r>
                <a:r>
                  <a:rPr lang="en-US" b="1" i="1" dirty="0" smtClean="0">
                    <a:solidFill>
                      <a:srgbClr val="FFFF00"/>
                    </a:solidFill>
                    <a:latin typeface="Comic Sans MS" charset="0"/>
                    <a:ea typeface="ＭＳ Ｐゴシック" charset="0"/>
                  </a:rPr>
                  <a:t> </a:t>
                </a:r>
                <a:r>
                  <a:rPr lang="en-US" b="1" i="1" dirty="0" err="1" smtClean="0">
                    <a:solidFill>
                      <a:srgbClr val="FFFF00"/>
                    </a:solidFill>
                    <a:latin typeface="Comic Sans MS" charset="0"/>
                    <a:ea typeface="ＭＳ Ｐゴシック" charset="0"/>
                  </a:rPr>
                  <a:t>sosial</a:t>
                </a:r>
                <a:r>
                  <a:rPr lang="en-US" b="1" i="1" dirty="0" smtClean="0">
                    <a:solidFill>
                      <a:srgbClr val="FFFF00"/>
                    </a:solidFill>
                    <a:latin typeface="Comic Sans MS" charset="0"/>
                    <a:ea typeface="ＭＳ Ｐゴシック" charset="0"/>
                  </a:rPr>
                  <a:t>  </a:t>
                </a:r>
                <a:r>
                  <a:rPr lang="en-US" b="1" i="1" dirty="0" err="1" smtClean="0">
                    <a:solidFill>
                      <a:srgbClr val="FFFF00"/>
                    </a:solidFill>
                    <a:latin typeface="Comic Sans MS" charset="0"/>
                    <a:ea typeface="ＭＳ Ｐゴシック" charset="0"/>
                  </a:rPr>
                  <a:t>budaya</a:t>
                </a:r>
                <a:endParaRPr lang="en-US" b="1" i="1" dirty="0" smtClean="0">
                  <a:solidFill>
                    <a:srgbClr val="FFFF00"/>
                  </a:solidFill>
                  <a:latin typeface="Comic Sans MS" charset="0"/>
                  <a:ea typeface="ＭＳ Ｐゴシック" charset="0"/>
                </a:endParaRPr>
              </a:p>
              <a:p>
                <a:pPr algn="ctr" eaLnBrk="0" hangingPunct="0"/>
                <a:r>
                  <a:rPr lang="en-US" b="1" i="1" dirty="0" smtClean="0">
                    <a:solidFill>
                      <a:srgbClr val="FFFF00"/>
                    </a:solidFill>
                    <a:latin typeface="Comic Sans MS" charset="0"/>
                    <a:ea typeface="ＭＳ Ｐゴシック" charset="0"/>
                  </a:rPr>
                  <a:t>-  Tingkat </a:t>
                </a:r>
                <a:r>
                  <a:rPr lang="en-US" b="1" i="1" dirty="0" err="1" smtClean="0">
                    <a:solidFill>
                      <a:srgbClr val="FFFF00"/>
                    </a:solidFill>
                    <a:latin typeface="Comic Sans MS" charset="0"/>
                    <a:ea typeface="ＭＳ Ｐゴシック" charset="0"/>
                  </a:rPr>
                  <a:t>pendapatan</a:t>
                </a:r>
                <a:endParaRPr lang="en-US" b="1" i="1" dirty="0" smtClean="0">
                  <a:solidFill>
                    <a:srgbClr val="FFFF00"/>
                  </a:solidFill>
                  <a:latin typeface="Comic Sans MS" charset="0"/>
                  <a:ea typeface="ＭＳ Ｐゴシック" charset="0"/>
                </a:endParaRPr>
              </a:p>
              <a:p>
                <a:pPr algn="ctr" eaLnBrk="0" hangingPunct="0"/>
                <a:r>
                  <a:rPr lang="en-US" b="1" i="1" dirty="0" smtClean="0">
                    <a:solidFill>
                      <a:srgbClr val="FFFF00"/>
                    </a:solidFill>
                    <a:latin typeface="Comic Sans MS" charset="0"/>
                    <a:ea typeface="ＭＳ Ｐゴシック" charset="0"/>
                  </a:rPr>
                  <a:t>-  </a:t>
                </a:r>
                <a:r>
                  <a:rPr lang="en-US" b="1" i="1" dirty="0">
                    <a:solidFill>
                      <a:srgbClr val="FFFF00"/>
                    </a:solidFill>
                    <a:latin typeface="Comic Sans MS" charset="0"/>
                    <a:ea typeface="ＭＳ Ｐゴシック" charset="0"/>
                  </a:rPr>
                  <a:t>T</a:t>
                </a:r>
                <a:r>
                  <a:rPr lang="en-US" b="1" i="1" dirty="0" smtClean="0">
                    <a:solidFill>
                      <a:srgbClr val="FFFF00"/>
                    </a:solidFill>
                    <a:latin typeface="Comic Sans MS" charset="0"/>
                    <a:ea typeface="ＭＳ Ｐゴシック" charset="0"/>
                  </a:rPr>
                  <a:t>ingkat </a:t>
                </a:r>
                <a:r>
                  <a:rPr lang="en-US" b="1" i="1" dirty="0" err="1" smtClean="0">
                    <a:solidFill>
                      <a:srgbClr val="FFFF00"/>
                    </a:solidFill>
                    <a:latin typeface="Comic Sans MS" charset="0"/>
                    <a:ea typeface="ＭＳ Ｐゴシック" charset="0"/>
                  </a:rPr>
                  <a:t>pendidikan</a:t>
                </a:r>
                <a:endParaRPr lang="en-US" b="1" i="1" dirty="0" smtClean="0">
                  <a:solidFill>
                    <a:srgbClr val="FFFF00"/>
                  </a:solidFill>
                  <a:latin typeface="Arial Narrow" charset="0"/>
                  <a:ea typeface="ＭＳ Ｐゴシック" charset="0"/>
                </a:endParaRPr>
              </a:p>
            </p:txBody>
          </p:sp>
        </p:grpSp>
        <p:sp>
          <p:nvSpPr>
            <p:cNvPr id="7185" name="WordArt 17"/>
            <p:cNvSpPr>
              <a:spLocks noChangeArrowheads="1" noChangeShapeType="1" noTextEdit="1"/>
            </p:cNvSpPr>
            <p:nvPr/>
          </p:nvSpPr>
          <p:spPr bwMode="auto">
            <a:xfrm>
              <a:off x="4176" y="1850"/>
              <a:ext cx="1056" cy="262"/>
            </a:xfrm>
            <a:prstGeom prst="rect">
              <a:avLst/>
            </a:prstGeom>
          </p:spPr>
          <p:txBody>
            <a:bodyPr wrap="none" fromWordArt="1">
              <a:prstTxWarp prst="textCanDown">
                <a:avLst>
                  <a:gd name="adj" fmla="val 33333"/>
                </a:avLst>
              </a:prstTxWarp>
            </a:bodyPr>
            <a:lstStyle/>
            <a:p>
              <a:pPr algn="ctr"/>
              <a:r>
                <a:rPr lang="en-US" sz="3600" kern="10" smtClean="0">
                  <a:ln w="19050">
                    <a:solidFill>
                      <a:srgbClr val="FFCC00"/>
                    </a:solidFill>
                    <a:round/>
                    <a:headEnd/>
                    <a:tailEnd/>
                  </a:ln>
                  <a:solidFill>
                    <a:srgbClr val="008000"/>
                  </a:solidFill>
                  <a:effectLst>
                    <a:outerShdw blurRad="63500" dist="38099" dir="2700000" algn="ctr" rotWithShape="0">
                      <a:srgbClr val="990000">
                        <a:alpha val="74998"/>
                      </a:srgbClr>
                    </a:outerShdw>
                  </a:effectLst>
                  <a:latin typeface="Impact"/>
                  <a:ea typeface="Impact"/>
                  <a:cs typeface="Impact"/>
                </a:rPr>
                <a:t>BERMUARA</a:t>
              </a:r>
            </a:p>
          </p:txBody>
        </p:sp>
      </p:grpSp>
    </p:spTree>
    <p:extLst>
      <p:ext uri="{BB962C8B-B14F-4D97-AF65-F5344CB8AC3E}">
        <p14:creationId xmlns:p14="http://schemas.microsoft.com/office/powerpoint/2010/main" xmlns="" val="2407799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out)">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7181"/>
                                        </p:tgtEl>
                                        <p:attrNameLst>
                                          <p:attrName>style.visibility</p:attrName>
                                        </p:attrNameLst>
                                      </p:cBhvr>
                                      <p:to>
                                        <p:strVal val="visible"/>
                                      </p:to>
                                    </p:set>
                                    <p:anim calcmode="lin" valueType="num">
                                      <p:cBhvr>
                                        <p:cTn id="12" dur="1000" fill="hold"/>
                                        <p:tgtEl>
                                          <p:spTgt spid="7181"/>
                                        </p:tgtEl>
                                        <p:attrNameLst>
                                          <p:attrName>ppt_w</p:attrName>
                                        </p:attrNameLst>
                                      </p:cBhvr>
                                      <p:tavLst>
                                        <p:tav tm="0">
                                          <p:val>
                                            <p:fltVal val="0"/>
                                          </p:val>
                                        </p:tav>
                                        <p:tav tm="100000">
                                          <p:val>
                                            <p:strVal val="#ppt_w"/>
                                          </p:val>
                                        </p:tav>
                                      </p:tavLst>
                                    </p:anim>
                                    <p:anim calcmode="lin" valueType="num">
                                      <p:cBhvr>
                                        <p:cTn id="13" dur="1000" fill="hold"/>
                                        <p:tgtEl>
                                          <p:spTgt spid="7181"/>
                                        </p:tgtEl>
                                        <p:attrNameLst>
                                          <p:attrName>ppt_h</p:attrName>
                                        </p:attrNameLst>
                                      </p:cBhvr>
                                      <p:tavLst>
                                        <p:tav tm="0">
                                          <p:val>
                                            <p:fltVal val="0"/>
                                          </p:val>
                                        </p:tav>
                                        <p:tav tm="100000">
                                          <p:val>
                                            <p:strVal val="#ppt_h"/>
                                          </p:val>
                                        </p:tav>
                                      </p:tavLst>
                                    </p:anim>
                                    <p:anim calcmode="lin" valueType="num">
                                      <p:cBhvr>
                                        <p:cTn id="14" dur="1000" fill="hold"/>
                                        <p:tgtEl>
                                          <p:spTgt spid="718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1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4" fill="hold" grpId="0" nodeType="clickEffect">
                                  <p:stCondLst>
                                    <p:cond delay="0"/>
                                  </p:stCondLst>
                                  <p:childTnLst>
                                    <p:set>
                                      <p:cBhvr>
                                        <p:cTn id="19" dur="1" fill="hold">
                                          <p:stCondLst>
                                            <p:cond delay="0"/>
                                          </p:stCondLst>
                                        </p:cTn>
                                        <p:tgtEl>
                                          <p:spTgt spid="7180"/>
                                        </p:tgtEl>
                                        <p:attrNameLst>
                                          <p:attrName>style.visibility</p:attrName>
                                        </p:attrNameLst>
                                      </p:cBhvr>
                                      <p:to>
                                        <p:strVal val="visible"/>
                                      </p:to>
                                    </p:set>
                                    <p:anim calcmode="lin" valueType="num">
                                      <p:cBhvr>
                                        <p:cTn id="20" dur="500" fill="hold"/>
                                        <p:tgtEl>
                                          <p:spTgt spid="7180"/>
                                        </p:tgtEl>
                                        <p:attrNameLst>
                                          <p:attrName>ppt_x</p:attrName>
                                        </p:attrNameLst>
                                      </p:cBhvr>
                                      <p:tavLst>
                                        <p:tav tm="0">
                                          <p:val>
                                            <p:strVal val="#ppt_x"/>
                                          </p:val>
                                        </p:tav>
                                        <p:tav tm="100000">
                                          <p:val>
                                            <p:strVal val="#ppt_x"/>
                                          </p:val>
                                        </p:tav>
                                      </p:tavLst>
                                    </p:anim>
                                    <p:anim calcmode="lin" valueType="num">
                                      <p:cBhvr>
                                        <p:cTn id="21" dur="500" fill="hold"/>
                                        <p:tgtEl>
                                          <p:spTgt spid="7180"/>
                                        </p:tgtEl>
                                        <p:attrNameLst>
                                          <p:attrName>ppt_y</p:attrName>
                                        </p:attrNameLst>
                                      </p:cBhvr>
                                      <p:tavLst>
                                        <p:tav tm="0">
                                          <p:val>
                                            <p:strVal val="#ppt_y+#ppt_h/2"/>
                                          </p:val>
                                        </p:tav>
                                        <p:tav tm="100000">
                                          <p:val>
                                            <p:strVal val="#ppt_y"/>
                                          </p:val>
                                        </p:tav>
                                      </p:tavLst>
                                    </p:anim>
                                    <p:anim calcmode="lin" valueType="num">
                                      <p:cBhvr>
                                        <p:cTn id="22" dur="500" fill="hold"/>
                                        <p:tgtEl>
                                          <p:spTgt spid="7180"/>
                                        </p:tgtEl>
                                        <p:attrNameLst>
                                          <p:attrName>ppt_w</p:attrName>
                                        </p:attrNameLst>
                                      </p:cBhvr>
                                      <p:tavLst>
                                        <p:tav tm="0">
                                          <p:val>
                                            <p:strVal val="#ppt_w"/>
                                          </p:val>
                                        </p:tav>
                                        <p:tav tm="100000">
                                          <p:val>
                                            <p:strVal val="#ppt_w"/>
                                          </p:val>
                                        </p:tav>
                                      </p:tavLst>
                                    </p:anim>
                                    <p:anim calcmode="lin" valueType="num">
                                      <p:cBhvr>
                                        <p:cTn id="23" dur="500" fill="hold"/>
                                        <p:tgtEl>
                                          <p:spTgt spid="71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3"/>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09538" y="105640"/>
            <a:ext cx="9034462" cy="5657850"/>
          </a:xfrm>
          <a:noFill/>
        </p:spPr>
      </p:pic>
    </p:spTree>
    <p:extLst>
      <p:ext uri="{BB962C8B-B14F-4D97-AF65-F5344CB8AC3E}">
        <p14:creationId xmlns:p14="http://schemas.microsoft.com/office/powerpoint/2010/main" xmlns="" val="21348395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68388"/>
            <a:ext cx="8509000" cy="1200328"/>
          </a:xfrm>
          <a:prstGeom prst="rect">
            <a:avLst/>
          </a:prstGeom>
        </p:spPr>
        <p:txBody>
          <a:bodyPr wrap="square">
            <a:spAutoFit/>
          </a:bodyPr>
          <a:lstStyle/>
          <a:p>
            <a:pPr algn="ctr"/>
            <a:r>
              <a:rPr lang="en-US" sz="2400" dirty="0" err="1"/>
              <a:t>Aspek</a:t>
            </a:r>
            <a:r>
              <a:rPr lang="en-US" sz="2400" dirty="0"/>
              <a:t> </a:t>
            </a:r>
            <a:r>
              <a:rPr lang="en-US" sz="2400" dirty="0" err="1"/>
              <a:t>perilaku</a:t>
            </a:r>
            <a:r>
              <a:rPr lang="en-US" sz="2400" dirty="0"/>
              <a:t> </a:t>
            </a:r>
            <a:r>
              <a:rPr lang="en-US" sz="2400" dirty="0" err="1"/>
              <a:t>atau</a:t>
            </a:r>
            <a:r>
              <a:rPr lang="en-US" sz="2400" dirty="0"/>
              <a:t> </a:t>
            </a:r>
            <a:r>
              <a:rPr lang="en-US" sz="2400" dirty="0" err="1"/>
              <a:t>gaya</a:t>
            </a:r>
            <a:r>
              <a:rPr lang="en-US" sz="2400" dirty="0"/>
              <a:t> </a:t>
            </a:r>
            <a:r>
              <a:rPr lang="en-US" sz="2400" dirty="0" err="1"/>
              <a:t>hidup</a:t>
            </a:r>
            <a:r>
              <a:rPr lang="en-US" sz="2400" dirty="0"/>
              <a:t>, </a:t>
            </a:r>
            <a:r>
              <a:rPr lang="en-US" sz="2400" dirty="0" err="1"/>
              <a:t>paparan</a:t>
            </a:r>
            <a:r>
              <a:rPr lang="en-US" sz="2400" dirty="0"/>
              <a:t> </a:t>
            </a:r>
            <a:r>
              <a:rPr lang="en-US" sz="2400" dirty="0" err="1"/>
              <a:t>lingkungan</a:t>
            </a:r>
            <a:r>
              <a:rPr lang="en-US" sz="2400" dirty="0"/>
              <a:t>, </a:t>
            </a:r>
            <a:r>
              <a:rPr lang="en-US" sz="2400" dirty="0" err="1"/>
              <a:t>atau</a:t>
            </a:r>
            <a:r>
              <a:rPr lang="en-US" sz="2400" dirty="0"/>
              <a:t> </a:t>
            </a:r>
            <a:r>
              <a:rPr lang="en-US" sz="2400" dirty="0" err="1"/>
              <a:t>karakteristik</a:t>
            </a:r>
            <a:r>
              <a:rPr lang="en-US" sz="2400" dirty="0"/>
              <a:t> </a:t>
            </a:r>
            <a:r>
              <a:rPr lang="en-US" sz="2400" dirty="0" err="1"/>
              <a:t>keturunan</a:t>
            </a:r>
            <a:r>
              <a:rPr lang="en-US" sz="2400" dirty="0"/>
              <a:t> yang </a:t>
            </a:r>
            <a:r>
              <a:rPr lang="en-US" sz="2400" dirty="0" err="1"/>
              <a:t>terkait</a:t>
            </a:r>
            <a:r>
              <a:rPr lang="en-US" sz="2400" dirty="0"/>
              <a:t> </a:t>
            </a:r>
            <a:r>
              <a:rPr lang="en-US" sz="2400" dirty="0" err="1"/>
              <a:t>dengan</a:t>
            </a:r>
            <a:r>
              <a:rPr lang="en-US" sz="2400" dirty="0"/>
              <a:t> </a:t>
            </a:r>
            <a:r>
              <a:rPr lang="en-US" sz="2400" dirty="0" err="1"/>
              <a:t>peningkatan</a:t>
            </a:r>
            <a:r>
              <a:rPr lang="en-US" sz="2400" dirty="0"/>
              <a:t> </a:t>
            </a:r>
            <a:r>
              <a:rPr lang="en-US" sz="2400" dirty="0" err="1"/>
              <a:t>kejadian</a:t>
            </a:r>
            <a:r>
              <a:rPr lang="en-US" sz="2400" dirty="0"/>
              <a:t> </a:t>
            </a:r>
            <a:r>
              <a:rPr lang="en-US" sz="2400" dirty="0" err="1"/>
              <a:t>penyakit</a:t>
            </a:r>
            <a:r>
              <a:rPr lang="en-US" sz="2400" dirty="0"/>
              <a:t> </a:t>
            </a:r>
            <a:r>
              <a:rPr lang="en-US" sz="2400" dirty="0" err="1"/>
              <a:t>tertentu</a:t>
            </a:r>
            <a:r>
              <a:rPr lang="en-US" sz="2400" dirty="0"/>
              <a:t>, </a:t>
            </a:r>
            <a:r>
              <a:rPr lang="en-US" sz="2400" dirty="0" err="1"/>
              <a:t>cedera</a:t>
            </a:r>
            <a:r>
              <a:rPr lang="en-US" sz="2400" dirty="0"/>
              <a:t>, </a:t>
            </a:r>
            <a:r>
              <a:rPr lang="en-US" sz="2400" dirty="0" err="1"/>
              <a:t>atau</a:t>
            </a:r>
            <a:r>
              <a:rPr lang="en-US" sz="2400" dirty="0"/>
              <a:t> </a:t>
            </a:r>
            <a:r>
              <a:rPr lang="en-US" sz="2400" dirty="0" err="1"/>
              <a:t>kondisi</a:t>
            </a:r>
            <a:r>
              <a:rPr lang="en-US" sz="2400" dirty="0"/>
              <a:t> </a:t>
            </a:r>
            <a:r>
              <a:rPr lang="en-US" sz="2400" dirty="0" err="1"/>
              <a:t>kesehatan</a:t>
            </a:r>
            <a:r>
              <a:rPr lang="en-US" sz="2400" dirty="0"/>
              <a:t> </a:t>
            </a:r>
            <a:r>
              <a:rPr lang="en-US" sz="2400" dirty="0" err="1"/>
              <a:t>lainnya</a:t>
            </a:r>
            <a:endParaRPr lang="en-US" sz="2400" dirty="0"/>
          </a:p>
        </p:txBody>
      </p:sp>
      <p:sp>
        <p:nvSpPr>
          <p:cNvPr id="3" name="TextBox 2"/>
          <p:cNvSpPr txBox="1"/>
          <p:nvPr/>
        </p:nvSpPr>
        <p:spPr>
          <a:xfrm>
            <a:off x="2864555" y="345168"/>
            <a:ext cx="3363629" cy="523220"/>
          </a:xfrm>
          <a:prstGeom prst="rect">
            <a:avLst/>
          </a:prstGeom>
          <a:noFill/>
          <a:ln>
            <a:solidFill>
              <a:srgbClr val="4F81BD"/>
            </a:solidFill>
          </a:ln>
        </p:spPr>
        <p:txBody>
          <a:bodyPr wrap="square" rtlCol="0">
            <a:spAutoFit/>
          </a:bodyPr>
          <a:lstStyle/>
          <a:p>
            <a:pPr algn="ctr"/>
            <a:r>
              <a:rPr lang="en-US" sz="2800" b="1" dirty="0" smtClean="0"/>
              <a:t>FAKTOR RISIKO</a:t>
            </a:r>
            <a:endParaRPr lang="en-US" sz="2800" b="1" dirty="0"/>
          </a:p>
        </p:txBody>
      </p:sp>
      <p:sp>
        <p:nvSpPr>
          <p:cNvPr id="5" name="TextBox 4"/>
          <p:cNvSpPr txBox="1"/>
          <p:nvPr/>
        </p:nvSpPr>
        <p:spPr>
          <a:xfrm>
            <a:off x="4450385" y="2739692"/>
            <a:ext cx="4586111" cy="3785652"/>
          </a:xfrm>
          <a:prstGeom prst="rect">
            <a:avLst/>
          </a:prstGeom>
          <a:solidFill>
            <a:srgbClr val="CCFFCC"/>
          </a:solidFill>
          <a:ln>
            <a:solidFill>
              <a:srgbClr val="4F81BD"/>
            </a:solidFill>
          </a:ln>
        </p:spPr>
        <p:txBody>
          <a:bodyPr wrap="square" rtlCol="0">
            <a:spAutoFit/>
          </a:bodyPr>
          <a:lstStyle/>
          <a:p>
            <a:pPr algn="ctr"/>
            <a:r>
              <a:rPr lang="en-US" sz="2000" b="1" dirty="0" smtClean="0"/>
              <a:t>FAKTOR RISIKO PTM YANG </a:t>
            </a:r>
          </a:p>
          <a:p>
            <a:pPr algn="ctr"/>
            <a:r>
              <a:rPr lang="en-US" sz="2000" b="1" dirty="0" smtClean="0"/>
              <a:t>DAPAT DIUBAH</a:t>
            </a:r>
          </a:p>
          <a:p>
            <a:pPr algn="ctr"/>
            <a:endParaRPr lang="en-US" sz="2000" b="1" dirty="0" smtClean="0"/>
          </a:p>
          <a:p>
            <a:pPr algn="ctr"/>
            <a:r>
              <a:rPr lang="en-US" dirty="0" err="1"/>
              <a:t>Faktor</a:t>
            </a:r>
            <a:r>
              <a:rPr lang="en-US" dirty="0"/>
              <a:t> </a:t>
            </a:r>
            <a:r>
              <a:rPr lang="en-US" dirty="0" err="1"/>
              <a:t>risiko</a:t>
            </a:r>
            <a:r>
              <a:rPr lang="en-US" dirty="0"/>
              <a:t> yang </a:t>
            </a:r>
            <a:r>
              <a:rPr lang="en-US" dirty="0" err="1"/>
              <a:t>dapat</a:t>
            </a:r>
            <a:r>
              <a:rPr lang="en-US" dirty="0"/>
              <a:t> </a:t>
            </a:r>
            <a:r>
              <a:rPr lang="en-US" dirty="0" err="1"/>
              <a:t>dikurangi</a:t>
            </a:r>
            <a:r>
              <a:rPr lang="en-US" dirty="0"/>
              <a:t> </a:t>
            </a:r>
            <a:r>
              <a:rPr lang="en-US" dirty="0" err="1"/>
              <a:t>atau</a:t>
            </a:r>
            <a:r>
              <a:rPr lang="en-US" dirty="0"/>
              <a:t> </a:t>
            </a:r>
            <a:r>
              <a:rPr lang="en-US" dirty="0" err="1"/>
              <a:t>dikontrol</a:t>
            </a:r>
            <a:r>
              <a:rPr lang="en-US" dirty="0"/>
              <a:t> </a:t>
            </a:r>
            <a:r>
              <a:rPr lang="en-US" dirty="0" err="1"/>
              <a:t>oleh</a:t>
            </a:r>
            <a:r>
              <a:rPr lang="en-US" dirty="0"/>
              <a:t> </a:t>
            </a:r>
            <a:r>
              <a:rPr lang="en-US" dirty="0" err="1"/>
              <a:t>intervensi</a:t>
            </a:r>
            <a:r>
              <a:rPr lang="en-US" dirty="0"/>
              <a:t>, </a:t>
            </a:r>
            <a:r>
              <a:rPr lang="en-US" dirty="0" err="1"/>
              <a:t>sehingga</a:t>
            </a:r>
            <a:r>
              <a:rPr lang="en-US" dirty="0"/>
              <a:t> </a:t>
            </a:r>
            <a:r>
              <a:rPr lang="en-US" dirty="0" err="1"/>
              <a:t>mengurangi</a:t>
            </a:r>
            <a:r>
              <a:rPr lang="en-US" dirty="0"/>
              <a:t> </a:t>
            </a:r>
            <a:r>
              <a:rPr lang="en-US" dirty="0" err="1"/>
              <a:t>kemungkinan</a:t>
            </a:r>
            <a:r>
              <a:rPr lang="en-US" dirty="0"/>
              <a:t> </a:t>
            </a:r>
            <a:r>
              <a:rPr lang="en-US" dirty="0" err="1"/>
              <a:t>terjadinya</a:t>
            </a:r>
            <a:r>
              <a:rPr lang="en-US" dirty="0"/>
              <a:t> </a:t>
            </a:r>
            <a:r>
              <a:rPr lang="en-US" dirty="0" err="1"/>
              <a:t>penyakit</a:t>
            </a:r>
            <a:r>
              <a:rPr lang="en-US" dirty="0"/>
              <a:t>.</a:t>
            </a:r>
          </a:p>
          <a:p>
            <a:pPr algn="ctr"/>
            <a:endParaRPr lang="en-US" dirty="0"/>
          </a:p>
          <a:p>
            <a:pPr algn="ctr"/>
            <a:r>
              <a:rPr lang="en-US" dirty="0"/>
              <a:t>WHO </a:t>
            </a:r>
            <a:r>
              <a:rPr lang="en-US" dirty="0" err="1"/>
              <a:t>telah</a:t>
            </a:r>
            <a:r>
              <a:rPr lang="en-US" dirty="0"/>
              <a:t> </a:t>
            </a:r>
            <a:r>
              <a:rPr lang="en-US" dirty="0" err="1"/>
              <a:t>memprioritaskan</a:t>
            </a:r>
            <a:r>
              <a:rPr lang="en-US" dirty="0"/>
              <a:t> </a:t>
            </a:r>
            <a:r>
              <a:rPr lang="en-US" dirty="0" err="1"/>
              <a:t>empat</a:t>
            </a:r>
            <a:r>
              <a:rPr lang="en-US" dirty="0"/>
              <a:t> </a:t>
            </a:r>
            <a:r>
              <a:rPr lang="en-US" dirty="0" err="1"/>
              <a:t>berikut</a:t>
            </a:r>
            <a:r>
              <a:rPr lang="en-US" dirty="0"/>
              <a:t>: </a:t>
            </a:r>
          </a:p>
          <a:p>
            <a:pPr algn="ctr"/>
            <a:r>
              <a:rPr lang="en-US" dirty="0"/>
              <a:t>• </a:t>
            </a:r>
            <a:r>
              <a:rPr lang="en-US" dirty="0" err="1"/>
              <a:t>Aktivitas</a:t>
            </a:r>
            <a:r>
              <a:rPr lang="en-US" dirty="0"/>
              <a:t> </a:t>
            </a:r>
            <a:r>
              <a:rPr lang="en-US" dirty="0" err="1"/>
              <a:t>fisik</a:t>
            </a:r>
            <a:endParaRPr lang="en-US" dirty="0"/>
          </a:p>
          <a:p>
            <a:pPr algn="ctr"/>
            <a:r>
              <a:rPr lang="en-US" dirty="0"/>
              <a:t>• </a:t>
            </a:r>
            <a:r>
              <a:rPr lang="en-US" dirty="0" err="1"/>
              <a:t>Penggunaan</a:t>
            </a:r>
            <a:r>
              <a:rPr lang="en-US" dirty="0"/>
              <a:t> </a:t>
            </a:r>
            <a:r>
              <a:rPr lang="en-US" dirty="0" err="1"/>
              <a:t>tembakau</a:t>
            </a:r>
            <a:endParaRPr lang="en-US" dirty="0"/>
          </a:p>
          <a:p>
            <a:pPr algn="ctr"/>
            <a:r>
              <a:rPr lang="en-US" dirty="0"/>
              <a:t>• </a:t>
            </a:r>
            <a:r>
              <a:rPr lang="en-US" dirty="0" err="1"/>
              <a:t>Penggunaan</a:t>
            </a:r>
            <a:r>
              <a:rPr lang="en-US" dirty="0"/>
              <a:t> </a:t>
            </a:r>
            <a:r>
              <a:rPr lang="en-US" dirty="0" err="1"/>
              <a:t>alkohol</a:t>
            </a:r>
            <a:endParaRPr lang="en-US" dirty="0"/>
          </a:p>
          <a:p>
            <a:pPr algn="ctr"/>
            <a:r>
              <a:rPr lang="en-US" dirty="0"/>
              <a:t>• Diet yang </a:t>
            </a:r>
            <a:r>
              <a:rPr lang="en-US" dirty="0" err="1"/>
              <a:t>tidak</a:t>
            </a:r>
            <a:r>
              <a:rPr lang="en-US" dirty="0"/>
              <a:t> </a:t>
            </a:r>
            <a:r>
              <a:rPr lang="en-US" dirty="0" err="1" smtClean="0"/>
              <a:t>sehat</a:t>
            </a:r>
            <a:endParaRPr lang="en-US" dirty="0" smtClean="0"/>
          </a:p>
        </p:txBody>
      </p:sp>
      <p:sp>
        <p:nvSpPr>
          <p:cNvPr id="6" name="TextBox 5"/>
          <p:cNvSpPr txBox="1"/>
          <p:nvPr/>
        </p:nvSpPr>
        <p:spPr>
          <a:xfrm>
            <a:off x="143577" y="2708920"/>
            <a:ext cx="4212399" cy="3785652"/>
          </a:xfrm>
          <a:prstGeom prst="rect">
            <a:avLst/>
          </a:prstGeom>
          <a:solidFill>
            <a:srgbClr val="CCFFCC"/>
          </a:solidFill>
          <a:ln>
            <a:solidFill>
              <a:srgbClr val="4F81BD"/>
            </a:solidFill>
          </a:ln>
        </p:spPr>
        <p:txBody>
          <a:bodyPr wrap="square" rtlCol="0">
            <a:spAutoFit/>
          </a:bodyPr>
          <a:lstStyle/>
          <a:p>
            <a:pPr algn="ctr"/>
            <a:r>
              <a:rPr lang="en-US" sz="2000" b="1" dirty="0" smtClean="0"/>
              <a:t>FAKTOR RISIKO PTM YANG </a:t>
            </a:r>
          </a:p>
          <a:p>
            <a:pPr algn="ctr"/>
            <a:r>
              <a:rPr lang="en-US" sz="2000" b="1" dirty="0" smtClean="0"/>
              <a:t>TIDAK DAPAT DIUBAH</a:t>
            </a:r>
          </a:p>
          <a:p>
            <a:pPr algn="ctr"/>
            <a:endParaRPr lang="en-US" sz="2000" b="1" dirty="0" smtClean="0"/>
          </a:p>
          <a:p>
            <a:pPr algn="ctr"/>
            <a:r>
              <a:rPr lang="en-US" dirty="0" err="1"/>
              <a:t>Faktor</a:t>
            </a:r>
            <a:r>
              <a:rPr lang="en-US" dirty="0"/>
              <a:t> </a:t>
            </a:r>
            <a:r>
              <a:rPr lang="en-US" dirty="0" err="1"/>
              <a:t>risiko</a:t>
            </a:r>
            <a:r>
              <a:rPr lang="en-US" dirty="0"/>
              <a:t> yang </a:t>
            </a:r>
            <a:r>
              <a:rPr lang="en-US" dirty="0" err="1"/>
              <a:t>tidak</a:t>
            </a:r>
            <a:r>
              <a:rPr lang="en-US" dirty="0"/>
              <a:t> </a:t>
            </a:r>
            <a:r>
              <a:rPr lang="en-US" dirty="0" err="1"/>
              <a:t>dapat</a:t>
            </a:r>
            <a:r>
              <a:rPr lang="en-US" dirty="0"/>
              <a:t> </a:t>
            </a:r>
            <a:r>
              <a:rPr lang="en-US" dirty="0" err="1"/>
              <a:t>dikurangi</a:t>
            </a:r>
            <a:r>
              <a:rPr lang="en-US" dirty="0"/>
              <a:t> </a:t>
            </a:r>
            <a:r>
              <a:rPr lang="en-US" dirty="0" err="1"/>
              <a:t>atau</a:t>
            </a:r>
            <a:r>
              <a:rPr lang="en-US" dirty="0"/>
              <a:t> </a:t>
            </a:r>
            <a:r>
              <a:rPr lang="en-US" dirty="0" err="1"/>
              <a:t>dikendalikan</a:t>
            </a:r>
            <a:endParaRPr lang="en-US" dirty="0"/>
          </a:p>
          <a:p>
            <a:pPr algn="ctr"/>
            <a:r>
              <a:rPr lang="en-US" dirty="0" err="1"/>
              <a:t>dengan</a:t>
            </a:r>
            <a:r>
              <a:rPr lang="en-US" dirty="0"/>
              <a:t> </a:t>
            </a:r>
            <a:r>
              <a:rPr lang="en-US" dirty="0" err="1"/>
              <a:t>intervensi</a:t>
            </a:r>
            <a:r>
              <a:rPr lang="en-US" dirty="0"/>
              <a:t>, </a:t>
            </a:r>
            <a:endParaRPr lang="en-US" dirty="0" smtClean="0"/>
          </a:p>
          <a:p>
            <a:pPr algn="ctr"/>
            <a:r>
              <a:rPr lang="en-US" dirty="0" err="1" smtClean="0"/>
              <a:t>misalnya</a:t>
            </a:r>
            <a:r>
              <a:rPr lang="en-US" dirty="0"/>
              <a:t>: </a:t>
            </a:r>
            <a:endParaRPr lang="en-US" dirty="0" smtClean="0"/>
          </a:p>
          <a:p>
            <a:pPr algn="ctr"/>
            <a:r>
              <a:rPr lang="en-US" dirty="0" smtClean="0"/>
              <a:t>• </a:t>
            </a:r>
            <a:r>
              <a:rPr lang="en-US" dirty="0" err="1"/>
              <a:t>Usia</a:t>
            </a:r>
            <a:endParaRPr lang="en-US" dirty="0"/>
          </a:p>
          <a:p>
            <a:pPr algn="ctr"/>
            <a:r>
              <a:rPr lang="en-US" dirty="0"/>
              <a:t>• </a:t>
            </a:r>
            <a:r>
              <a:rPr lang="en-US" dirty="0" err="1"/>
              <a:t>Jenis</a:t>
            </a:r>
            <a:r>
              <a:rPr lang="en-US" dirty="0"/>
              <a:t> </a:t>
            </a:r>
            <a:r>
              <a:rPr lang="en-US" dirty="0" err="1"/>
              <a:t>kelamin</a:t>
            </a:r>
            <a:endParaRPr lang="en-US" dirty="0"/>
          </a:p>
          <a:p>
            <a:pPr algn="ctr"/>
            <a:r>
              <a:rPr lang="en-US" dirty="0"/>
              <a:t>• </a:t>
            </a:r>
            <a:r>
              <a:rPr lang="en-US" dirty="0" err="1"/>
              <a:t>Ras</a:t>
            </a:r>
            <a:endParaRPr lang="en-US" dirty="0"/>
          </a:p>
          <a:p>
            <a:pPr algn="ctr"/>
            <a:r>
              <a:rPr lang="en-US" dirty="0"/>
              <a:t>• </a:t>
            </a:r>
            <a:r>
              <a:rPr lang="en-US" dirty="0" err="1"/>
              <a:t>Riwayat</a:t>
            </a:r>
            <a:r>
              <a:rPr lang="en-US" dirty="0"/>
              <a:t> </a:t>
            </a:r>
            <a:r>
              <a:rPr lang="en-US" dirty="0" err="1"/>
              <a:t>keluarga</a:t>
            </a:r>
            <a:r>
              <a:rPr lang="en-US" dirty="0"/>
              <a:t> (</a:t>
            </a:r>
            <a:r>
              <a:rPr lang="en-US" dirty="0" err="1"/>
              <a:t>genetika</a:t>
            </a:r>
            <a:r>
              <a:rPr lang="en-US" dirty="0" smtClean="0"/>
              <a:t>)</a:t>
            </a:r>
          </a:p>
          <a:p>
            <a:pPr algn="ctr"/>
            <a:endParaRPr lang="en-US" dirty="0"/>
          </a:p>
          <a:p>
            <a:pPr algn="ctr"/>
            <a:endParaRPr lang="en-US" dirty="0" smtClean="0"/>
          </a:p>
        </p:txBody>
      </p:sp>
    </p:spTree>
    <p:extLst>
      <p:ext uri="{BB962C8B-B14F-4D97-AF65-F5344CB8AC3E}">
        <p14:creationId xmlns:p14="http://schemas.microsoft.com/office/powerpoint/2010/main" xmlns="" val="2514420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img00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9190" y="344112"/>
            <a:ext cx="3471859" cy="2580055"/>
          </a:xfrm>
          <a:prstGeom prst="rect">
            <a:avLst/>
          </a:prstGeom>
          <a:noFill/>
          <a:ln>
            <a:solidFill>
              <a:srgbClr val="000090"/>
            </a:solidFill>
          </a:ln>
          <a:extLst>
            <a:ext uri="{909E8E84-426E-40dd-AFC4-6F175D3DCCD1}">
              <a14:hiddenFill xmlns:a14="http://schemas.microsoft.com/office/drawing/2010/main" xmlns="">
                <a:solidFill>
                  <a:srgbClr val="FFFFFF"/>
                </a:solidFill>
              </a14:hiddenFill>
            </a:ext>
          </a:extLst>
        </p:spPr>
      </p:pic>
      <p:grpSp>
        <p:nvGrpSpPr>
          <p:cNvPr id="8" name="Group 8"/>
          <p:cNvGrpSpPr>
            <a:grpSpLocks/>
          </p:cNvGrpSpPr>
          <p:nvPr/>
        </p:nvGrpSpPr>
        <p:grpSpPr bwMode="auto">
          <a:xfrm>
            <a:off x="76200" y="76200"/>
            <a:ext cx="9067800" cy="6781800"/>
            <a:chOff x="48" y="48"/>
            <a:chExt cx="5712" cy="4272"/>
          </a:xfrm>
        </p:grpSpPr>
        <p:sp>
          <p:nvSpPr>
            <p:cNvPr id="9" name="Line 9"/>
            <p:cNvSpPr>
              <a:spLocks noChangeShapeType="1"/>
            </p:cNvSpPr>
            <p:nvPr/>
          </p:nvSpPr>
          <p:spPr bwMode="auto">
            <a:xfrm>
              <a:off x="48" y="48"/>
              <a:ext cx="5712" cy="0"/>
            </a:xfrm>
            <a:prstGeom prst="line">
              <a:avLst/>
            </a:prstGeom>
            <a:noFill/>
            <a:ln w="3810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 name="Line 10"/>
            <p:cNvSpPr>
              <a:spLocks noChangeShapeType="1"/>
            </p:cNvSpPr>
            <p:nvPr/>
          </p:nvSpPr>
          <p:spPr bwMode="auto">
            <a:xfrm>
              <a:off x="5760" y="48"/>
              <a:ext cx="0" cy="4272"/>
            </a:xfrm>
            <a:prstGeom prst="line">
              <a:avLst/>
            </a:prstGeom>
            <a:noFill/>
            <a:ln w="3810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11"/>
            <p:cNvSpPr>
              <a:spLocks noChangeShapeType="1"/>
            </p:cNvSpPr>
            <p:nvPr/>
          </p:nvSpPr>
          <p:spPr bwMode="auto">
            <a:xfrm>
              <a:off x="48" y="4320"/>
              <a:ext cx="5712" cy="0"/>
            </a:xfrm>
            <a:prstGeom prst="line">
              <a:avLst/>
            </a:prstGeom>
            <a:noFill/>
            <a:ln w="3810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2" name="Line 12"/>
            <p:cNvSpPr>
              <a:spLocks noChangeShapeType="1"/>
            </p:cNvSpPr>
            <p:nvPr/>
          </p:nvSpPr>
          <p:spPr bwMode="auto">
            <a:xfrm>
              <a:off x="48" y="48"/>
              <a:ext cx="0" cy="4272"/>
            </a:xfrm>
            <a:prstGeom prst="line">
              <a:avLst/>
            </a:prstGeom>
            <a:noFill/>
            <a:ln w="3810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13" name="Text Box 13"/>
          <p:cNvSpPr txBox="1">
            <a:spLocks noChangeArrowheads="1"/>
          </p:cNvSpPr>
          <p:nvPr/>
        </p:nvSpPr>
        <p:spPr bwMode="auto">
          <a:xfrm>
            <a:off x="2941638" y="6373813"/>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2000" b="1">
              <a:solidFill>
                <a:srgbClr val="FF0000"/>
              </a:solidFill>
            </a:endParaRPr>
          </a:p>
        </p:txBody>
      </p:sp>
      <p:grpSp>
        <p:nvGrpSpPr>
          <p:cNvPr id="25" name="Group 24"/>
          <p:cNvGrpSpPr/>
          <p:nvPr/>
        </p:nvGrpSpPr>
        <p:grpSpPr>
          <a:xfrm>
            <a:off x="273170" y="2499773"/>
            <a:ext cx="3798669" cy="3352416"/>
            <a:chOff x="-1155634" y="2499773"/>
            <a:chExt cx="3798669" cy="3352416"/>
          </a:xfrm>
        </p:grpSpPr>
        <p:pic>
          <p:nvPicPr>
            <p:cNvPr id="6" name="Picture 6" descr="img00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55634" y="3011076"/>
              <a:ext cx="3798669" cy="2841113"/>
            </a:xfrm>
            <a:prstGeom prst="rect">
              <a:avLst/>
            </a:prstGeom>
            <a:noFill/>
            <a:ln w="9525">
              <a:solidFill>
                <a:srgbClr val="000099"/>
              </a:solidFill>
              <a:miter lim="800000"/>
              <a:headEnd/>
              <a:tailEnd/>
            </a:ln>
            <a:extLst>
              <a:ext uri="{909E8E84-426E-40dd-AFC4-6F175D3DCCD1}">
                <a14:hiddenFill xmlns:a14="http://schemas.microsoft.com/office/drawing/2010/main" xmlns="">
                  <a:solidFill>
                    <a:srgbClr val="FFFFFF"/>
                  </a:solidFill>
                </a14:hiddenFill>
              </a:ext>
            </a:extLst>
          </p:spPr>
        </p:pic>
        <p:sp>
          <p:nvSpPr>
            <p:cNvPr id="22" name="Down Arrow 21"/>
            <p:cNvSpPr/>
            <p:nvPr/>
          </p:nvSpPr>
          <p:spPr>
            <a:xfrm>
              <a:off x="370855" y="2499773"/>
              <a:ext cx="537077" cy="615067"/>
            </a:xfrm>
            <a:prstGeom prst="down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TextBox 22"/>
          <p:cNvSpPr txBox="1"/>
          <p:nvPr/>
        </p:nvSpPr>
        <p:spPr>
          <a:xfrm>
            <a:off x="5027914" y="745402"/>
            <a:ext cx="2724624" cy="584776"/>
          </a:xfrm>
          <a:prstGeom prst="rect">
            <a:avLst/>
          </a:prstGeom>
          <a:noFill/>
        </p:spPr>
        <p:txBody>
          <a:bodyPr wrap="none" rtlCol="0">
            <a:spAutoFit/>
          </a:bodyPr>
          <a:lstStyle/>
          <a:p>
            <a:pPr algn="ctr"/>
            <a:r>
              <a:rPr lang="en-US" sz="3200" b="1" dirty="0" smtClean="0">
                <a:solidFill>
                  <a:srgbClr val="FFFF00"/>
                </a:solidFill>
                <a:latin typeface="Arial Rounded MT Bold"/>
                <a:cs typeface="Arial Rounded MT Bold"/>
              </a:rPr>
              <a:t>RINGKASAN</a:t>
            </a:r>
            <a:endParaRPr lang="en-US" sz="3200" b="1" dirty="0">
              <a:solidFill>
                <a:srgbClr val="FFFF00"/>
              </a:solidFill>
              <a:latin typeface="Arial Rounded MT Bold"/>
              <a:cs typeface="Arial Rounded MT Bold"/>
            </a:endParaRPr>
          </a:p>
        </p:txBody>
      </p:sp>
      <p:sp>
        <p:nvSpPr>
          <p:cNvPr id="4" name="TextBox 3"/>
          <p:cNvSpPr txBox="1"/>
          <p:nvPr/>
        </p:nvSpPr>
        <p:spPr>
          <a:xfrm>
            <a:off x="4364125" y="1501891"/>
            <a:ext cx="4575779" cy="4093428"/>
          </a:xfrm>
          <a:prstGeom prst="rect">
            <a:avLst/>
          </a:prstGeom>
          <a:noFill/>
          <a:ln>
            <a:solidFill>
              <a:srgbClr val="47D1FF"/>
            </a:solidFill>
          </a:ln>
        </p:spPr>
        <p:txBody>
          <a:bodyPr wrap="square" rtlCol="0">
            <a:spAutoFit/>
          </a:bodyPr>
          <a:lstStyle/>
          <a:p>
            <a:pPr marL="342900" indent="-342900">
              <a:spcBef>
                <a:spcPts val="600"/>
              </a:spcBef>
              <a:spcAft>
                <a:spcPts val="600"/>
              </a:spcAft>
              <a:buFont typeface="+mj-lt"/>
              <a:buAutoNum type="arabicPeriod"/>
            </a:pPr>
            <a:r>
              <a:rPr lang="en-US" sz="2000" dirty="0" err="1" smtClean="0">
                <a:solidFill>
                  <a:srgbClr val="FFFFFF"/>
                </a:solidFill>
              </a:rPr>
              <a:t>Perlu</a:t>
            </a:r>
            <a:r>
              <a:rPr lang="en-US" sz="2000" dirty="0" smtClean="0">
                <a:solidFill>
                  <a:srgbClr val="FFFFFF"/>
                </a:solidFill>
              </a:rPr>
              <a:t> </a:t>
            </a:r>
            <a:r>
              <a:rPr lang="en-US" sz="2000" dirty="0" err="1" smtClean="0">
                <a:solidFill>
                  <a:srgbClr val="FFFFFF"/>
                </a:solidFill>
              </a:rPr>
              <a:t>kejelasan</a:t>
            </a:r>
            <a:r>
              <a:rPr lang="en-US" sz="2000" dirty="0" smtClean="0">
                <a:solidFill>
                  <a:srgbClr val="FFFFFF"/>
                </a:solidFill>
              </a:rPr>
              <a:t> </a:t>
            </a:r>
            <a:r>
              <a:rPr lang="en-US" sz="2000" dirty="0" err="1" smtClean="0">
                <a:solidFill>
                  <a:srgbClr val="FFFFFF"/>
                </a:solidFill>
              </a:rPr>
              <a:t>arah</a:t>
            </a:r>
            <a:r>
              <a:rPr lang="en-US" sz="2000" dirty="0" smtClean="0">
                <a:solidFill>
                  <a:srgbClr val="FFFFFF"/>
                </a:solidFill>
              </a:rPr>
              <a:t> </a:t>
            </a:r>
            <a:r>
              <a:rPr lang="en-US" sz="2000" dirty="0" err="1" smtClean="0">
                <a:solidFill>
                  <a:srgbClr val="FFFFFF"/>
                </a:solidFill>
              </a:rPr>
              <a:t>dan</a:t>
            </a:r>
            <a:r>
              <a:rPr lang="en-US" sz="2000" dirty="0" smtClean="0">
                <a:solidFill>
                  <a:srgbClr val="FFFFFF"/>
                </a:solidFill>
              </a:rPr>
              <a:t> </a:t>
            </a:r>
            <a:r>
              <a:rPr lang="en-US" sz="2000" dirty="0" err="1" smtClean="0">
                <a:solidFill>
                  <a:srgbClr val="FFFFFF"/>
                </a:solidFill>
              </a:rPr>
              <a:t>tujuan</a:t>
            </a:r>
            <a:endParaRPr lang="en-US" sz="2000" dirty="0" smtClean="0">
              <a:solidFill>
                <a:srgbClr val="FFFFFF"/>
              </a:solidFill>
            </a:endParaRPr>
          </a:p>
          <a:p>
            <a:pPr marL="342900" indent="-342900">
              <a:spcBef>
                <a:spcPts val="600"/>
              </a:spcBef>
              <a:spcAft>
                <a:spcPts val="600"/>
              </a:spcAft>
              <a:buFont typeface="+mj-lt"/>
              <a:buAutoNum type="arabicPeriod"/>
            </a:pPr>
            <a:r>
              <a:rPr lang="en-US" sz="2000" dirty="0" err="1" smtClean="0">
                <a:solidFill>
                  <a:srgbClr val="FFFFFF"/>
                </a:solidFill>
              </a:rPr>
              <a:t>Perlu</a:t>
            </a:r>
            <a:r>
              <a:rPr lang="en-US" sz="2000" dirty="0" smtClean="0">
                <a:solidFill>
                  <a:srgbClr val="FFFFFF"/>
                </a:solidFill>
              </a:rPr>
              <a:t> </a:t>
            </a:r>
            <a:r>
              <a:rPr lang="en-US" sz="2000" dirty="0" err="1" smtClean="0">
                <a:solidFill>
                  <a:srgbClr val="FFFFFF"/>
                </a:solidFill>
              </a:rPr>
              <a:t>pemahaman</a:t>
            </a:r>
            <a:r>
              <a:rPr lang="en-US" sz="2000" dirty="0" smtClean="0">
                <a:solidFill>
                  <a:srgbClr val="FFFFFF"/>
                </a:solidFill>
              </a:rPr>
              <a:t> </a:t>
            </a:r>
            <a:r>
              <a:rPr lang="en-US" sz="2000" dirty="0" err="1" smtClean="0">
                <a:solidFill>
                  <a:srgbClr val="FFFFFF"/>
                </a:solidFill>
              </a:rPr>
              <a:t>dan</a:t>
            </a:r>
            <a:r>
              <a:rPr lang="en-US" sz="2000" dirty="0" smtClean="0">
                <a:solidFill>
                  <a:srgbClr val="FFFFFF"/>
                </a:solidFill>
              </a:rPr>
              <a:t> </a:t>
            </a:r>
            <a:r>
              <a:rPr lang="en-US" sz="2000" dirty="0" err="1" smtClean="0">
                <a:solidFill>
                  <a:srgbClr val="FFFFFF"/>
                </a:solidFill>
              </a:rPr>
              <a:t>penghayatan</a:t>
            </a:r>
            <a:r>
              <a:rPr lang="en-US" sz="2000" dirty="0" smtClean="0">
                <a:solidFill>
                  <a:srgbClr val="FFFFFF"/>
                </a:solidFill>
              </a:rPr>
              <a:t> “</a:t>
            </a:r>
            <a:r>
              <a:rPr lang="en-US" sz="2000" dirty="0" err="1" smtClean="0">
                <a:solidFill>
                  <a:srgbClr val="FFFFFF"/>
                </a:solidFill>
              </a:rPr>
              <a:t>Wawasan</a:t>
            </a:r>
            <a:r>
              <a:rPr lang="en-US" sz="2000" dirty="0" smtClean="0">
                <a:solidFill>
                  <a:srgbClr val="FFFFFF"/>
                </a:solidFill>
              </a:rPr>
              <a:t> </a:t>
            </a:r>
            <a:r>
              <a:rPr lang="en-US" sz="2000" dirty="0" err="1">
                <a:solidFill>
                  <a:srgbClr val="FFFFFF"/>
                </a:solidFill>
              </a:rPr>
              <a:t>B</a:t>
            </a:r>
            <a:r>
              <a:rPr lang="en-US" sz="2000" dirty="0" err="1" smtClean="0">
                <a:solidFill>
                  <a:srgbClr val="FFFFFF"/>
                </a:solidFill>
              </a:rPr>
              <a:t>erpikir</a:t>
            </a:r>
            <a:r>
              <a:rPr lang="en-US" sz="2000" dirty="0" smtClean="0">
                <a:solidFill>
                  <a:srgbClr val="FFFFFF"/>
                </a:solidFill>
              </a:rPr>
              <a:t> Systems”</a:t>
            </a:r>
          </a:p>
          <a:p>
            <a:pPr marL="342900" indent="-342900">
              <a:spcBef>
                <a:spcPts val="600"/>
              </a:spcBef>
              <a:spcAft>
                <a:spcPts val="600"/>
              </a:spcAft>
              <a:buFont typeface="+mj-lt"/>
              <a:buAutoNum type="arabicPeriod"/>
            </a:pPr>
            <a:r>
              <a:rPr lang="en-US" sz="2000" dirty="0" err="1">
                <a:solidFill>
                  <a:srgbClr val="FFFFFF"/>
                </a:solidFill>
              </a:rPr>
              <a:t>Memahami</a:t>
            </a:r>
            <a:r>
              <a:rPr lang="en-US" sz="2000" dirty="0">
                <a:solidFill>
                  <a:srgbClr val="FFFFFF"/>
                </a:solidFill>
              </a:rPr>
              <a:t> </a:t>
            </a:r>
            <a:r>
              <a:rPr lang="en-US" sz="2000" dirty="0" err="1">
                <a:solidFill>
                  <a:srgbClr val="FFFFFF"/>
                </a:solidFill>
              </a:rPr>
              <a:t>integrasi</a:t>
            </a:r>
            <a:r>
              <a:rPr lang="en-US" sz="2000" dirty="0">
                <a:solidFill>
                  <a:srgbClr val="FFFFFF"/>
                </a:solidFill>
              </a:rPr>
              <a:t> </a:t>
            </a:r>
            <a:r>
              <a:rPr lang="en-US" sz="2000" dirty="0" err="1">
                <a:solidFill>
                  <a:srgbClr val="FFFFFF"/>
                </a:solidFill>
              </a:rPr>
              <a:t>dan</a:t>
            </a:r>
            <a:r>
              <a:rPr lang="en-US" sz="2000" dirty="0">
                <a:solidFill>
                  <a:srgbClr val="FFFFFF"/>
                </a:solidFill>
              </a:rPr>
              <a:t> linkages </a:t>
            </a:r>
            <a:r>
              <a:rPr lang="en-US" sz="2000" dirty="0" err="1">
                <a:solidFill>
                  <a:srgbClr val="FFFFFF"/>
                </a:solidFill>
              </a:rPr>
              <a:t>sistem</a:t>
            </a:r>
            <a:r>
              <a:rPr lang="en-US" sz="2000" dirty="0">
                <a:solidFill>
                  <a:srgbClr val="FFFFFF"/>
                </a:solidFill>
              </a:rPr>
              <a:t> </a:t>
            </a:r>
            <a:r>
              <a:rPr lang="en-US" sz="2000" dirty="0" err="1">
                <a:solidFill>
                  <a:srgbClr val="FFFFFF"/>
                </a:solidFill>
              </a:rPr>
              <a:t>kesehatan</a:t>
            </a:r>
            <a:r>
              <a:rPr lang="en-US" sz="2000" dirty="0">
                <a:solidFill>
                  <a:srgbClr val="FFFFFF"/>
                </a:solidFill>
              </a:rPr>
              <a:t> </a:t>
            </a:r>
            <a:r>
              <a:rPr lang="en-US" sz="2000" dirty="0" err="1">
                <a:solidFill>
                  <a:srgbClr val="FFFFFF"/>
                </a:solidFill>
              </a:rPr>
              <a:t>dan</a:t>
            </a:r>
            <a:r>
              <a:rPr lang="en-US" sz="2000" dirty="0">
                <a:solidFill>
                  <a:srgbClr val="FFFFFF"/>
                </a:solidFill>
              </a:rPr>
              <a:t> </a:t>
            </a:r>
            <a:r>
              <a:rPr lang="en-US" sz="2000" dirty="0" err="1">
                <a:solidFill>
                  <a:srgbClr val="FFFFFF"/>
                </a:solidFill>
              </a:rPr>
              <a:t>meningkatkan</a:t>
            </a:r>
            <a:r>
              <a:rPr lang="en-US" sz="2000" dirty="0">
                <a:solidFill>
                  <a:srgbClr val="FFFFFF"/>
                </a:solidFill>
              </a:rPr>
              <a:t> </a:t>
            </a:r>
            <a:r>
              <a:rPr lang="en-US" sz="2000" dirty="0" smtClean="0">
                <a:solidFill>
                  <a:srgbClr val="FFFFFF"/>
                </a:solidFill>
              </a:rPr>
              <a:t>Networking</a:t>
            </a:r>
          </a:p>
          <a:p>
            <a:pPr marL="342900" indent="-342900">
              <a:spcBef>
                <a:spcPts val="600"/>
              </a:spcBef>
              <a:spcAft>
                <a:spcPts val="600"/>
              </a:spcAft>
              <a:buFont typeface="+mj-lt"/>
              <a:buAutoNum type="arabicPeriod"/>
            </a:pPr>
            <a:r>
              <a:rPr lang="en-US" sz="2000" dirty="0" smtClean="0">
                <a:solidFill>
                  <a:srgbClr val="FFFFFF"/>
                </a:solidFill>
              </a:rPr>
              <a:t>Kegiatan2 </a:t>
            </a:r>
            <a:r>
              <a:rPr lang="en-US" sz="2000" dirty="0" err="1" smtClean="0">
                <a:solidFill>
                  <a:srgbClr val="FFFFFF"/>
                </a:solidFill>
              </a:rPr>
              <a:t>dilaksanakan</a:t>
            </a:r>
            <a:r>
              <a:rPr lang="en-US" sz="2000" dirty="0" smtClean="0">
                <a:solidFill>
                  <a:srgbClr val="FFFFFF"/>
                </a:solidFill>
              </a:rPr>
              <a:t> </a:t>
            </a:r>
            <a:r>
              <a:rPr lang="en-US" sz="2000" dirty="0" err="1" smtClean="0">
                <a:solidFill>
                  <a:srgbClr val="FFFFFF"/>
                </a:solidFill>
              </a:rPr>
              <a:t>secara</a:t>
            </a:r>
            <a:r>
              <a:rPr lang="en-US" sz="2000" dirty="0" smtClean="0">
                <a:solidFill>
                  <a:srgbClr val="FFFFFF"/>
                </a:solidFill>
              </a:rPr>
              <a:t> </a:t>
            </a:r>
            <a:r>
              <a:rPr lang="en-US" sz="2000" dirty="0" err="1" smtClean="0">
                <a:solidFill>
                  <a:srgbClr val="FFFFFF"/>
                </a:solidFill>
              </a:rPr>
              <a:t>akuntabel</a:t>
            </a:r>
            <a:endParaRPr lang="en-US" sz="2000" dirty="0" smtClean="0">
              <a:solidFill>
                <a:srgbClr val="FFFFFF"/>
              </a:solidFill>
            </a:endParaRPr>
          </a:p>
          <a:p>
            <a:pPr marL="342900" indent="-342900">
              <a:spcBef>
                <a:spcPts val="600"/>
              </a:spcBef>
              <a:spcAft>
                <a:spcPts val="600"/>
              </a:spcAft>
              <a:buFont typeface="+mj-lt"/>
              <a:buAutoNum type="arabicPeriod"/>
            </a:pPr>
            <a:r>
              <a:rPr lang="en-US" sz="2000" dirty="0" err="1" smtClean="0">
                <a:solidFill>
                  <a:srgbClr val="FFFFFF"/>
                </a:solidFill>
              </a:rPr>
              <a:t>Perlu</a:t>
            </a:r>
            <a:r>
              <a:rPr lang="en-US" sz="2000" dirty="0" smtClean="0">
                <a:solidFill>
                  <a:srgbClr val="FFFFFF"/>
                </a:solidFill>
              </a:rPr>
              <a:t> </a:t>
            </a:r>
            <a:r>
              <a:rPr lang="en-US" sz="2000" dirty="0" err="1" smtClean="0">
                <a:solidFill>
                  <a:srgbClr val="FFFFFF"/>
                </a:solidFill>
              </a:rPr>
              <a:t>memahami</a:t>
            </a:r>
            <a:r>
              <a:rPr lang="en-US" sz="2000" dirty="0" smtClean="0">
                <a:solidFill>
                  <a:srgbClr val="FFFFFF"/>
                </a:solidFill>
              </a:rPr>
              <a:t> </a:t>
            </a:r>
            <a:r>
              <a:rPr lang="en-US" sz="2000" dirty="0" err="1" smtClean="0">
                <a:solidFill>
                  <a:srgbClr val="FFFFFF"/>
                </a:solidFill>
              </a:rPr>
              <a:t>dan</a:t>
            </a:r>
            <a:r>
              <a:rPr lang="en-US" sz="2000" dirty="0" smtClean="0">
                <a:solidFill>
                  <a:srgbClr val="FFFFFF"/>
                </a:solidFill>
              </a:rPr>
              <a:t> </a:t>
            </a:r>
            <a:r>
              <a:rPr lang="en-US" sz="2000" dirty="0" err="1" smtClean="0">
                <a:solidFill>
                  <a:srgbClr val="FFFFFF"/>
                </a:solidFill>
              </a:rPr>
              <a:t>menghayati</a:t>
            </a:r>
            <a:r>
              <a:rPr lang="en-US" sz="2000" dirty="0" smtClean="0">
                <a:solidFill>
                  <a:srgbClr val="FFFFFF"/>
                </a:solidFill>
              </a:rPr>
              <a:t> tools  “Results Based Planning”</a:t>
            </a:r>
            <a:endParaRPr lang="en-US" sz="2000" dirty="0">
              <a:solidFill>
                <a:srgbClr val="FFFFFF"/>
              </a:solidFill>
            </a:endParaRPr>
          </a:p>
        </p:txBody>
      </p:sp>
    </p:spTree>
    <p:extLst>
      <p:ext uri="{BB962C8B-B14F-4D97-AF65-F5344CB8AC3E}">
        <p14:creationId xmlns:p14="http://schemas.microsoft.com/office/powerpoint/2010/main" xmlns="" val="8843596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099003">
            <a:off x="-94157" y="2041104"/>
            <a:ext cx="9052028" cy="1323439"/>
          </a:xfrm>
          <a:prstGeom prst="rect">
            <a:avLst/>
          </a:prstGeom>
        </p:spPr>
        <p:txBody>
          <a:bodyPr wrap="none">
            <a:spAutoFit/>
          </a:bodyPr>
          <a:lstStyle/>
          <a:p>
            <a:pPr algn="ctr"/>
            <a:r>
              <a:rPr lang="id-ID" sz="4000" b="1" dirty="0" smtClean="0">
                <a:solidFill>
                  <a:schemeClr val="bg1"/>
                </a:solidFill>
                <a:latin typeface="Arial Rounded MT Bold" pitchFamily="34" charset="0"/>
              </a:rPr>
              <a:t>C.   MENGAPA </a:t>
            </a:r>
            <a:r>
              <a:rPr lang="id-ID" sz="4000" b="1" dirty="0">
                <a:solidFill>
                  <a:schemeClr val="bg1"/>
                </a:solidFill>
                <a:latin typeface="Arial Rounded MT Bold" pitchFamily="34" charset="0"/>
              </a:rPr>
              <a:t>DIPERLUKAN </a:t>
            </a:r>
            <a:endParaRPr lang="id-ID" sz="4000" b="1" dirty="0" smtClean="0">
              <a:solidFill>
                <a:schemeClr val="bg1"/>
              </a:solidFill>
              <a:latin typeface="Arial Rounded MT Bold" pitchFamily="34" charset="0"/>
            </a:endParaRPr>
          </a:p>
          <a:p>
            <a:pPr algn="ctr"/>
            <a:r>
              <a:rPr lang="id-ID" sz="4000" b="1" dirty="0" smtClean="0">
                <a:solidFill>
                  <a:schemeClr val="bg1"/>
                </a:solidFill>
                <a:latin typeface="Arial Rounded MT Bold" pitchFamily="34" charset="0"/>
              </a:rPr>
              <a:t>PENGUATAN </a:t>
            </a:r>
            <a:r>
              <a:rPr lang="id-ID" sz="4000" b="1" dirty="0">
                <a:solidFill>
                  <a:schemeClr val="bg1"/>
                </a:solidFill>
                <a:latin typeface="Arial Rounded MT Bold" pitchFamily="34" charset="0"/>
              </a:rPr>
              <a:t>SISTEM KESEHATAN?</a:t>
            </a:r>
            <a:endParaRPr lang="en-US" sz="4000" dirty="0">
              <a:solidFill>
                <a:schemeClr val="bg1"/>
              </a:solidFill>
            </a:endParaRPr>
          </a:p>
        </p:txBody>
      </p:sp>
    </p:spTree>
    <p:extLst>
      <p:ext uri="{BB962C8B-B14F-4D97-AF65-F5344CB8AC3E}">
        <p14:creationId xmlns:p14="http://schemas.microsoft.com/office/powerpoint/2010/main" xmlns="" val="236928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9632" y="188640"/>
            <a:ext cx="6122339" cy="954107"/>
          </a:xfrm>
          <a:prstGeom prst="rect">
            <a:avLst/>
          </a:prstGeom>
          <a:noFill/>
          <a:ln>
            <a:noFill/>
          </a:ln>
        </p:spPr>
        <p:txBody>
          <a:bodyPr wrap="none" rtlCol="0">
            <a:spAutoFit/>
          </a:bodyPr>
          <a:lstStyle/>
          <a:p>
            <a:pPr algn="ctr"/>
            <a:r>
              <a:rPr lang="en-US" sz="2800" b="1" dirty="0" smtClean="0"/>
              <a:t>HUBUNGAN ANTARA KESEHATAN </a:t>
            </a:r>
          </a:p>
          <a:p>
            <a:pPr algn="ctr"/>
            <a:r>
              <a:rPr lang="en-US" sz="2800" b="1" dirty="0" smtClean="0"/>
              <a:t>DAN PERTUMBUHAN EKONOMI</a:t>
            </a:r>
            <a:endParaRPr lang="en-US" sz="2800" b="1" dirty="0"/>
          </a:p>
        </p:txBody>
      </p:sp>
      <p:sp>
        <p:nvSpPr>
          <p:cNvPr id="6" name="TextBox 5"/>
          <p:cNvSpPr txBox="1"/>
          <p:nvPr/>
        </p:nvSpPr>
        <p:spPr>
          <a:xfrm>
            <a:off x="251520" y="1505685"/>
            <a:ext cx="8496943" cy="4093428"/>
          </a:xfrm>
          <a:prstGeom prst="rect">
            <a:avLst/>
          </a:prstGeom>
          <a:noFill/>
          <a:ln>
            <a:solidFill>
              <a:srgbClr val="4F81BD"/>
            </a:solidFill>
          </a:ln>
        </p:spPr>
        <p:txBody>
          <a:bodyPr wrap="square" rtlCol="0">
            <a:spAutoFit/>
          </a:bodyPr>
          <a:lstStyle/>
          <a:p>
            <a:pPr marL="285750" indent="-285750">
              <a:spcBef>
                <a:spcPts val="600"/>
              </a:spcBef>
              <a:spcAft>
                <a:spcPts val="600"/>
              </a:spcAft>
              <a:buFont typeface="Arial"/>
              <a:buChar char="•"/>
            </a:pPr>
            <a:r>
              <a:rPr lang="en-US" sz="2400" dirty="0" smtClean="0">
                <a:latin typeface="+mn-lt"/>
              </a:rPr>
              <a:t>WHO-1948: “Health is a state of complete physical, mental and social well-being and not merely the absence of disease or infirmity”</a:t>
            </a:r>
            <a:endParaRPr lang="en-US" sz="2400" dirty="0">
              <a:latin typeface="+mn-lt"/>
            </a:endParaRPr>
          </a:p>
          <a:p>
            <a:pPr marL="285750" indent="-285750">
              <a:spcBef>
                <a:spcPts val="600"/>
              </a:spcBef>
              <a:spcAft>
                <a:spcPts val="600"/>
              </a:spcAft>
              <a:buFont typeface="Arial"/>
              <a:buChar char="•"/>
            </a:pPr>
            <a:r>
              <a:rPr lang="en-US" sz="2400" dirty="0" smtClean="0">
                <a:latin typeface="+mn-lt"/>
              </a:rPr>
              <a:t>UU 23 </a:t>
            </a:r>
            <a:r>
              <a:rPr lang="en-US" sz="2400" dirty="0" err="1" smtClean="0">
                <a:latin typeface="+mn-lt"/>
              </a:rPr>
              <a:t>tahun</a:t>
            </a:r>
            <a:r>
              <a:rPr lang="en-US" sz="2400" dirty="0" smtClean="0">
                <a:latin typeface="+mn-lt"/>
              </a:rPr>
              <a:t> 1992 </a:t>
            </a:r>
            <a:r>
              <a:rPr lang="en-US" sz="2400" dirty="0" err="1" smtClean="0">
                <a:latin typeface="+mn-lt"/>
              </a:rPr>
              <a:t>tentang</a:t>
            </a:r>
            <a:r>
              <a:rPr lang="en-US" sz="2400" dirty="0" smtClean="0">
                <a:latin typeface="+mn-lt"/>
              </a:rPr>
              <a:t> </a:t>
            </a:r>
            <a:r>
              <a:rPr lang="en-US" sz="2400" dirty="0" err="1" smtClean="0">
                <a:latin typeface="+mn-lt"/>
              </a:rPr>
              <a:t>kesehatan</a:t>
            </a:r>
            <a:r>
              <a:rPr lang="en-US" sz="2400" dirty="0" smtClean="0">
                <a:latin typeface="+mn-lt"/>
              </a:rPr>
              <a:t>: “</a:t>
            </a:r>
            <a:r>
              <a:rPr lang="en-US" sz="2400" dirty="0" err="1" smtClean="0">
                <a:latin typeface="+mn-lt"/>
              </a:rPr>
              <a:t>Sehat</a:t>
            </a:r>
            <a:r>
              <a:rPr lang="en-US" sz="2400" dirty="0" smtClean="0">
                <a:latin typeface="+mn-lt"/>
              </a:rPr>
              <a:t> </a:t>
            </a:r>
            <a:r>
              <a:rPr lang="en-US" sz="2400" dirty="0" err="1" smtClean="0">
                <a:latin typeface="+mn-lt"/>
              </a:rPr>
              <a:t>adalah</a:t>
            </a:r>
            <a:r>
              <a:rPr lang="en-US" sz="2400" dirty="0" smtClean="0">
                <a:latin typeface="+mn-lt"/>
              </a:rPr>
              <a:t> </a:t>
            </a:r>
            <a:r>
              <a:rPr lang="en-US" sz="2400" dirty="0" err="1" smtClean="0">
                <a:latin typeface="+mn-lt"/>
              </a:rPr>
              <a:t>keadaan</a:t>
            </a:r>
            <a:r>
              <a:rPr lang="en-US" sz="2400" dirty="0" smtClean="0">
                <a:latin typeface="+mn-lt"/>
              </a:rPr>
              <a:t> </a:t>
            </a:r>
            <a:r>
              <a:rPr lang="en-US" sz="2400" dirty="0" err="1" smtClean="0">
                <a:latin typeface="+mn-lt"/>
              </a:rPr>
              <a:t>sejahtera</a:t>
            </a:r>
            <a:r>
              <a:rPr lang="en-US" sz="2400" dirty="0" smtClean="0">
                <a:latin typeface="+mn-lt"/>
              </a:rPr>
              <a:t> </a:t>
            </a:r>
            <a:r>
              <a:rPr lang="en-US" sz="2400" dirty="0" err="1" smtClean="0">
                <a:latin typeface="+mn-lt"/>
              </a:rPr>
              <a:t>dari</a:t>
            </a:r>
            <a:r>
              <a:rPr lang="en-US" sz="2400" dirty="0" smtClean="0">
                <a:latin typeface="+mn-lt"/>
              </a:rPr>
              <a:t> </a:t>
            </a:r>
            <a:r>
              <a:rPr lang="en-US" sz="2400" dirty="0" err="1" smtClean="0">
                <a:latin typeface="+mn-lt"/>
              </a:rPr>
              <a:t>badan</a:t>
            </a:r>
            <a:r>
              <a:rPr lang="en-US" sz="2400" dirty="0" smtClean="0">
                <a:latin typeface="+mn-lt"/>
              </a:rPr>
              <a:t>, </a:t>
            </a:r>
            <a:r>
              <a:rPr lang="en-US" sz="2400" dirty="0" err="1" smtClean="0">
                <a:latin typeface="+mn-lt"/>
              </a:rPr>
              <a:t>jiwa</a:t>
            </a:r>
            <a:r>
              <a:rPr lang="en-US" sz="2400" dirty="0" smtClean="0">
                <a:latin typeface="+mn-lt"/>
              </a:rPr>
              <a:t>, </a:t>
            </a:r>
            <a:r>
              <a:rPr lang="en-US" sz="2400" dirty="0" err="1" smtClean="0">
                <a:latin typeface="+mn-lt"/>
              </a:rPr>
              <a:t>dan</a:t>
            </a:r>
            <a:r>
              <a:rPr lang="en-US" sz="2400" dirty="0" smtClean="0">
                <a:latin typeface="+mn-lt"/>
              </a:rPr>
              <a:t> </a:t>
            </a:r>
            <a:r>
              <a:rPr lang="en-US" sz="2400" dirty="0" err="1" smtClean="0">
                <a:latin typeface="+mn-lt"/>
              </a:rPr>
              <a:t>sosial</a:t>
            </a:r>
            <a:r>
              <a:rPr lang="en-US" sz="2400" dirty="0" smtClean="0">
                <a:latin typeface="+mn-lt"/>
              </a:rPr>
              <a:t> yang </a:t>
            </a:r>
            <a:r>
              <a:rPr lang="en-US" sz="2400" dirty="0" err="1" smtClean="0">
                <a:latin typeface="+mn-lt"/>
              </a:rPr>
              <a:t>memungkinkan</a:t>
            </a:r>
            <a:r>
              <a:rPr lang="en-US" sz="2400" dirty="0" smtClean="0">
                <a:latin typeface="+mn-lt"/>
              </a:rPr>
              <a:t> </a:t>
            </a:r>
            <a:r>
              <a:rPr lang="en-US" sz="2400" b="1" dirty="0" err="1" smtClean="0">
                <a:solidFill>
                  <a:srgbClr val="FF0000"/>
                </a:solidFill>
                <a:latin typeface="+mn-lt"/>
              </a:rPr>
              <a:t>hidup</a:t>
            </a:r>
            <a:r>
              <a:rPr lang="en-US" sz="2400" b="1" dirty="0" smtClean="0">
                <a:solidFill>
                  <a:srgbClr val="FF0000"/>
                </a:solidFill>
                <a:latin typeface="+mn-lt"/>
              </a:rPr>
              <a:t> </a:t>
            </a:r>
            <a:r>
              <a:rPr lang="en-US" sz="2400" b="1" dirty="0" err="1" smtClean="0">
                <a:solidFill>
                  <a:srgbClr val="FF0000"/>
                </a:solidFill>
                <a:latin typeface="+mn-lt"/>
              </a:rPr>
              <a:t>produktif</a:t>
            </a:r>
            <a:r>
              <a:rPr lang="en-US" sz="2400" b="1" dirty="0" smtClean="0">
                <a:solidFill>
                  <a:srgbClr val="FF0000"/>
                </a:solidFill>
                <a:latin typeface="+mn-lt"/>
              </a:rPr>
              <a:t> </a:t>
            </a:r>
            <a:r>
              <a:rPr lang="en-US" sz="2400" b="1" dirty="0" err="1" smtClean="0">
                <a:solidFill>
                  <a:srgbClr val="FF0000"/>
                </a:solidFill>
                <a:latin typeface="+mn-lt"/>
              </a:rPr>
              <a:t>secara</a:t>
            </a:r>
            <a:r>
              <a:rPr lang="en-US" sz="2400" b="1" dirty="0" smtClean="0">
                <a:solidFill>
                  <a:srgbClr val="FF0000"/>
                </a:solidFill>
                <a:latin typeface="+mn-lt"/>
              </a:rPr>
              <a:t> </a:t>
            </a:r>
            <a:r>
              <a:rPr lang="en-US" sz="2400" b="1" dirty="0" err="1" smtClean="0">
                <a:solidFill>
                  <a:srgbClr val="FF0000"/>
                </a:solidFill>
                <a:latin typeface="+mn-lt"/>
              </a:rPr>
              <a:t>sosial</a:t>
            </a:r>
            <a:r>
              <a:rPr lang="en-US" sz="2400" b="1" dirty="0" smtClean="0">
                <a:solidFill>
                  <a:srgbClr val="FF0000"/>
                </a:solidFill>
                <a:latin typeface="+mn-lt"/>
              </a:rPr>
              <a:t> </a:t>
            </a:r>
            <a:r>
              <a:rPr lang="en-US" sz="2400" b="1" dirty="0" err="1" smtClean="0">
                <a:solidFill>
                  <a:srgbClr val="FF0000"/>
                </a:solidFill>
                <a:latin typeface="+mn-lt"/>
              </a:rPr>
              <a:t>dan</a:t>
            </a:r>
            <a:r>
              <a:rPr lang="en-US" sz="2400" b="1" dirty="0" smtClean="0">
                <a:solidFill>
                  <a:srgbClr val="FF0000"/>
                </a:solidFill>
                <a:latin typeface="+mn-lt"/>
              </a:rPr>
              <a:t> </a:t>
            </a:r>
            <a:r>
              <a:rPr lang="en-US" sz="2400" b="1" dirty="0" err="1" smtClean="0">
                <a:solidFill>
                  <a:srgbClr val="FF0000"/>
                </a:solidFill>
                <a:latin typeface="+mn-lt"/>
              </a:rPr>
              <a:t>ekonomi</a:t>
            </a:r>
            <a:r>
              <a:rPr lang="en-US" sz="2400" dirty="0" smtClean="0">
                <a:latin typeface="+mn-lt"/>
              </a:rPr>
              <a:t>”.</a:t>
            </a:r>
          </a:p>
          <a:p>
            <a:pPr marL="285750" indent="-285750">
              <a:spcBef>
                <a:spcPts val="600"/>
              </a:spcBef>
              <a:spcAft>
                <a:spcPts val="600"/>
              </a:spcAft>
              <a:buFont typeface="Arial"/>
              <a:buChar char="•"/>
            </a:pPr>
            <a:r>
              <a:rPr lang="en-US" sz="2400" dirty="0" smtClean="0">
                <a:latin typeface="+mn-lt"/>
              </a:rPr>
              <a:t>UU 36 </a:t>
            </a:r>
            <a:r>
              <a:rPr lang="en-US" sz="2400" dirty="0" err="1" smtClean="0">
                <a:latin typeface="+mn-lt"/>
              </a:rPr>
              <a:t>tahun</a:t>
            </a:r>
            <a:r>
              <a:rPr lang="en-US" sz="2400" dirty="0" smtClean="0">
                <a:latin typeface="+mn-lt"/>
              </a:rPr>
              <a:t> 2009 </a:t>
            </a:r>
            <a:r>
              <a:rPr lang="en-US" sz="2400" dirty="0" err="1" smtClean="0">
                <a:latin typeface="+mn-lt"/>
              </a:rPr>
              <a:t>tentang</a:t>
            </a:r>
            <a:r>
              <a:rPr lang="en-US" sz="2400" dirty="0" smtClean="0">
                <a:latin typeface="+mn-lt"/>
              </a:rPr>
              <a:t> </a:t>
            </a:r>
            <a:r>
              <a:rPr lang="en-US" sz="2400" dirty="0" err="1" smtClean="0">
                <a:latin typeface="+mn-lt"/>
              </a:rPr>
              <a:t>Kesehatan</a:t>
            </a:r>
            <a:r>
              <a:rPr lang="en-US" sz="2400" dirty="0" smtClean="0">
                <a:latin typeface="+mn-lt"/>
              </a:rPr>
              <a:t>: “</a:t>
            </a:r>
            <a:r>
              <a:rPr lang="en-US" sz="2400" dirty="0" err="1" smtClean="0">
                <a:latin typeface="+mn-lt"/>
              </a:rPr>
              <a:t>Kesehatan</a:t>
            </a:r>
            <a:r>
              <a:rPr lang="en-US" sz="2400" dirty="0" smtClean="0">
                <a:latin typeface="+mn-lt"/>
              </a:rPr>
              <a:t> </a:t>
            </a:r>
            <a:r>
              <a:rPr lang="en-US" sz="2400" dirty="0" err="1" smtClean="0">
                <a:latin typeface="+mn-lt"/>
              </a:rPr>
              <a:t>adalah</a:t>
            </a:r>
            <a:r>
              <a:rPr lang="en-US" sz="2400" dirty="0" smtClean="0">
                <a:latin typeface="+mn-lt"/>
              </a:rPr>
              <a:t> </a:t>
            </a:r>
            <a:r>
              <a:rPr lang="en-US" sz="2400" dirty="0" err="1" smtClean="0">
                <a:latin typeface="+mn-lt"/>
              </a:rPr>
              <a:t>keadaan</a:t>
            </a:r>
            <a:r>
              <a:rPr lang="en-US" sz="2400" dirty="0" smtClean="0">
                <a:latin typeface="+mn-lt"/>
              </a:rPr>
              <a:t> </a:t>
            </a:r>
            <a:r>
              <a:rPr lang="en-US" sz="2400" dirty="0" err="1" smtClean="0">
                <a:latin typeface="+mn-lt"/>
              </a:rPr>
              <a:t>sehat</a:t>
            </a:r>
            <a:r>
              <a:rPr lang="en-US" sz="2400" dirty="0" smtClean="0">
                <a:latin typeface="+mn-lt"/>
              </a:rPr>
              <a:t>, </a:t>
            </a:r>
            <a:r>
              <a:rPr lang="en-US" sz="2400" dirty="0" err="1" smtClean="0">
                <a:latin typeface="+mn-lt"/>
              </a:rPr>
              <a:t>baik</a:t>
            </a:r>
            <a:r>
              <a:rPr lang="en-US" sz="2400" dirty="0" smtClean="0">
                <a:latin typeface="+mn-lt"/>
              </a:rPr>
              <a:t> </a:t>
            </a:r>
            <a:r>
              <a:rPr lang="en-US" sz="2400" dirty="0" err="1" smtClean="0">
                <a:latin typeface="+mn-lt"/>
              </a:rPr>
              <a:t>secara</a:t>
            </a:r>
            <a:r>
              <a:rPr lang="en-US" sz="2400" dirty="0" smtClean="0">
                <a:latin typeface="+mn-lt"/>
              </a:rPr>
              <a:t> </a:t>
            </a:r>
            <a:r>
              <a:rPr lang="en-US" sz="2400" dirty="0" err="1" smtClean="0">
                <a:latin typeface="+mn-lt"/>
              </a:rPr>
              <a:t>fisik</a:t>
            </a:r>
            <a:r>
              <a:rPr lang="en-US" sz="2400" dirty="0" smtClean="0">
                <a:latin typeface="+mn-lt"/>
              </a:rPr>
              <a:t>, mental, spiritual </a:t>
            </a:r>
            <a:r>
              <a:rPr lang="en-US" sz="2400" dirty="0" err="1" smtClean="0">
                <a:latin typeface="+mn-lt"/>
              </a:rPr>
              <a:t>maupun</a:t>
            </a:r>
            <a:r>
              <a:rPr lang="en-US" sz="2400" dirty="0" smtClean="0">
                <a:latin typeface="+mn-lt"/>
              </a:rPr>
              <a:t> </a:t>
            </a:r>
            <a:r>
              <a:rPr lang="en-US" sz="2400" dirty="0" err="1" smtClean="0">
                <a:latin typeface="+mn-lt"/>
              </a:rPr>
              <a:t>sosial</a:t>
            </a:r>
            <a:r>
              <a:rPr lang="en-US" sz="2400" dirty="0" smtClean="0">
                <a:latin typeface="+mn-lt"/>
              </a:rPr>
              <a:t> yang </a:t>
            </a:r>
            <a:r>
              <a:rPr lang="en-US" sz="2400" dirty="0" err="1" smtClean="0">
                <a:latin typeface="+mn-lt"/>
              </a:rPr>
              <a:t>memungkinkan</a:t>
            </a:r>
            <a:r>
              <a:rPr lang="en-US" sz="2400" dirty="0" smtClean="0">
                <a:latin typeface="+mn-lt"/>
              </a:rPr>
              <a:t> </a:t>
            </a:r>
            <a:r>
              <a:rPr lang="en-US" sz="2400" dirty="0" err="1" smtClean="0">
                <a:latin typeface="+mn-lt"/>
              </a:rPr>
              <a:t>setiap</a:t>
            </a:r>
            <a:r>
              <a:rPr lang="en-US" sz="2400" dirty="0" smtClean="0">
                <a:latin typeface="+mn-lt"/>
              </a:rPr>
              <a:t> orang </a:t>
            </a:r>
            <a:r>
              <a:rPr lang="en-US" sz="2400" dirty="0" err="1" smtClean="0">
                <a:latin typeface="+mn-lt"/>
              </a:rPr>
              <a:t>untuk</a:t>
            </a:r>
            <a:r>
              <a:rPr lang="en-US" sz="2400" dirty="0" smtClean="0">
                <a:latin typeface="+mn-lt"/>
              </a:rPr>
              <a:t> </a:t>
            </a:r>
            <a:r>
              <a:rPr lang="en-US" sz="2400" b="1" dirty="0" err="1" smtClean="0">
                <a:solidFill>
                  <a:srgbClr val="FF0000"/>
                </a:solidFill>
                <a:latin typeface="+mn-lt"/>
              </a:rPr>
              <a:t>hidup</a:t>
            </a:r>
            <a:r>
              <a:rPr lang="en-US" sz="2400" b="1" dirty="0" smtClean="0">
                <a:solidFill>
                  <a:srgbClr val="FF0000"/>
                </a:solidFill>
                <a:latin typeface="+mn-lt"/>
              </a:rPr>
              <a:t> </a:t>
            </a:r>
            <a:r>
              <a:rPr lang="en-US" sz="2400" b="1" dirty="0" err="1" smtClean="0">
                <a:solidFill>
                  <a:srgbClr val="FF0000"/>
                </a:solidFill>
                <a:latin typeface="+mn-lt"/>
              </a:rPr>
              <a:t>produktif</a:t>
            </a:r>
            <a:r>
              <a:rPr lang="en-US" sz="2400" b="1" dirty="0" smtClean="0">
                <a:solidFill>
                  <a:srgbClr val="FF0000"/>
                </a:solidFill>
                <a:latin typeface="+mn-lt"/>
              </a:rPr>
              <a:t> </a:t>
            </a:r>
            <a:r>
              <a:rPr lang="en-US" sz="2400" b="1" dirty="0" err="1" smtClean="0">
                <a:solidFill>
                  <a:srgbClr val="FF0000"/>
                </a:solidFill>
                <a:latin typeface="+mn-lt"/>
              </a:rPr>
              <a:t>secara</a:t>
            </a:r>
            <a:r>
              <a:rPr lang="en-US" sz="2400" b="1" dirty="0" smtClean="0">
                <a:solidFill>
                  <a:srgbClr val="FF0000"/>
                </a:solidFill>
                <a:latin typeface="+mn-lt"/>
              </a:rPr>
              <a:t> </a:t>
            </a:r>
            <a:r>
              <a:rPr lang="en-US" sz="2400" b="1" dirty="0" err="1" smtClean="0">
                <a:solidFill>
                  <a:srgbClr val="FF0000"/>
                </a:solidFill>
                <a:latin typeface="+mn-lt"/>
              </a:rPr>
              <a:t>sosial</a:t>
            </a:r>
            <a:r>
              <a:rPr lang="en-US" sz="2400" b="1" dirty="0" smtClean="0">
                <a:solidFill>
                  <a:srgbClr val="FF0000"/>
                </a:solidFill>
                <a:latin typeface="+mn-lt"/>
              </a:rPr>
              <a:t> </a:t>
            </a:r>
            <a:r>
              <a:rPr lang="en-US" sz="2400" b="1" dirty="0" err="1" smtClean="0">
                <a:solidFill>
                  <a:srgbClr val="FF0000"/>
                </a:solidFill>
                <a:latin typeface="+mn-lt"/>
              </a:rPr>
              <a:t>maupun</a:t>
            </a:r>
            <a:r>
              <a:rPr lang="en-US" sz="2400" b="1" dirty="0" smtClean="0">
                <a:solidFill>
                  <a:srgbClr val="FF0000"/>
                </a:solidFill>
                <a:latin typeface="+mn-lt"/>
              </a:rPr>
              <a:t> </a:t>
            </a:r>
            <a:r>
              <a:rPr lang="en-US" sz="2400" b="1" dirty="0" err="1" smtClean="0">
                <a:solidFill>
                  <a:srgbClr val="FF0000"/>
                </a:solidFill>
                <a:latin typeface="+mn-lt"/>
              </a:rPr>
              <a:t>ekonomis</a:t>
            </a:r>
            <a:r>
              <a:rPr lang="en-US" sz="2400" dirty="0" smtClean="0">
                <a:latin typeface="+mn-lt"/>
              </a:rPr>
              <a:t>”</a:t>
            </a:r>
          </a:p>
        </p:txBody>
      </p:sp>
    </p:spTree>
    <p:extLst>
      <p:ext uri="{BB962C8B-B14F-4D97-AF65-F5344CB8AC3E}">
        <p14:creationId xmlns:p14="http://schemas.microsoft.com/office/powerpoint/2010/main" xmlns="" val="3267943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961256" y="548680"/>
            <a:ext cx="6995120" cy="1143000"/>
          </a:xfrm>
          <a:ln>
            <a:solidFill>
              <a:schemeClr val="accent1">
                <a:lumMod val="75000"/>
              </a:schemeClr>
            </a:solidFill>
          </a:ln>
        </p:spPr>
        <p:txBody>
          <a:bodyPr lIns="91440" rIns="91440" bIns="45720" anchor="ctr"/>
          <a:lstStyle/>
          <a:p>
            <a:pPr eaLnBrk="1" hangingPunct="1"/>
            <a:r>
              <a:rPr lang="en-US" sz="4000" dirty="0" err="1">
                <a:solidFill>
                  <a:schemeClr val="bg1"/>
                </a:solidFill>
                <a:latin typeface="Calibri" charset="0"/>
              </a:rPr>
              <a:t>Tujuan</a:t>
            </a:r>
            <a:r>
              <a:rPr lang="en-US" sz="4000" dirty="0">
                <a:solidFill>
                  <a:schemeClr val="bg1"/>
                </a:solidFill>
                <a:latin typeface="Calibri" charset="0"/>
              </a:rPr>
              <a:t> Pembangunan </a:t>
            </a:r>
            <a:r>
              <a:rPr lang="en-US" sz="4000" dirty="0" err="1">
                <a:solidFill>
                  <a:schemeClr val="bg1"/>
                </a:solidFill>
                <a:latin typeface="Calibri" charset="0"/>
              </a:rPr>
              <a:t>Kesehatan</a:t>
            </a:r>
            <a:endParaRPr lang="en-US" sz="4000" dirty="0">
              <a:solidFill>
                <a:schemeClr val="bg1"/>
              </a:solidFill>
              <a:latin typeface="Calibri" charset="0"/>
            </a:endParaRPr>
          </a:p>
        </p:txBody>
      </p:sp>
      <p:sp>
        <p:nvSpPr>
          <p:cNvPr id="68611" name="Content Placeholder 2"/>
          <p:cNvSpPr>
            <a:spLocks noGrp="1"/>
          </p:cNvSpPr>
          <p:nvPr>
            <p:ph idx="4294967295"/>
          </p:nvPr>
        </p:nvSpPr>
        <p:spPr>
          <a:xfrm>
            <a:off x="500063" y="1976438"/>
            <a:ext cx="8186737" cy="4348162"/>
          </a:xfrm>
        </p:spPr>
        <p:txBody>
          <a:bodyPr/>
          <a:lstStyle/>
          <a:p>
            <a:pPr marL="0" indent="0" eaLnBrk="1" hangingPunct="1">
              <a:buFont typeface="Wingdings 2" charset="0"/>
              <a:buNone/>
            </a:pPr>
            <a:r>
              <a:rPr lang="en-US" i="1" dirty="0">
                <a:solidFill>
                  <a:schemeClr val="bg1"/>
                </a:solidFill>
                <a:latin typeface="Constantia" charset="0"/>
              </a:rPr>
              <a:t>Pembangunan </a:t>
            </a:r>
            <a:r>
              <a:rPr lang="en-US" i="1" dirty="0" err="1">
                <a:solidFill>
                  <a:schemeClr val="bg1"/>
                </a:solidFill>
                <a:latin typeface="Constantia" charset="0"/>
              </a:rPr>
              <a:t>kesehatan</a:t>
            </a:r>
            <a:r>
              <a:rPr lang="en-US" i="1" dirty="0">
                <a:solidFill>
                  <a:schemeClr val="bg1"/>
                </a:solidFill>
                <a:latin typeface="Constantia" charset="0"/>
              </a:rPr>
              <a:t> </a:t>
            </a:r>
            <a:r>
              <a:rPr lang="en-US" i="1" dirty="0" err="1">
                <a:solidFill>
                  <a:schemeClr val="bg1"/>
                </a:solidFill>
                <a:latin typeface="Constantia" charset="0"/>
              </a:rPr>
              <a:t>bertujuan</a:t>
            </a:r>
            <a:r>
              <a:rPr lang="en-US" i="1" dirty="0">
                <a:solidFill>
                  <a:schemeClr val="bg1"/>
                </a:solidFill>
                <a:latin typeface="Constantia" charset="0"/>
              </a:rPr>
              <a:t> </a:t>
            </a:r>
            <a:r>
              <a:rPr lang="en-US" i="1" dirty="0" err="1">
                <a:solidFill>
                  <a:schemeClr val="bg1"/>
                </a:solidFill>
                <a:latin typeface="Constantia" charset="0"/>
              </a:rPr>
              <a:t>untuk</a:t>
            </a:r>
            <a:r>
              <a:rPr lang="en-US" i="1" dirty="0">
                <a:solidFill>
                  <a:schemeClr val="bg1"/>
                </a:solidFill>
                <a:latin typeface="Constantia" charset="0"/>
              </a:rPr>
              <a:t> </a:t>
            </a:r>
            <a:r>
              <a:rPr lang="en-US" b="1" i="1" dirty="0" err="1">
                <a:solidFill>
                  <a:schemeClr val="bg1"/>
                </a:solidFill>
                <a:latin typeface="Constantia" charset="0"/>
              </a:rPr>
              <a:t>meningkatkan</a:t>
            </a:r>
            <a:r>
              <a:rPr lang="en-US" b="1" i="1" dirty="0">
                <a:solidFill>
                  <a:schemeClr val="bg1"/>
                </a:solidFill>
                <a:latin typeface="Constantia" charset="0"/>
              </a:rPr>
              <a:t> </a:t>
            </a:r>
            <a:r>
              <a:rPr lang="en-US" b="1" i="1" dirty="0" err="1">
                <a:solidFill>
                  <a:schemeClr val="bg1"/>
                </a:solidFill>
                <a:latin typeface="Constantia" charset="0"/>
              </a:rPr>
              <a:t>kesadaran</a:t>
            </a:r>
            <a:r>
              <a:rPr lang="en-US" b="1" i="1" dirty="0">
                <a:solidFill>
                  <a:schemeClr val="bg1"/>
                </a:solidFill>
                <a:latin typeface="Constantia" charset="0"/>
              </a:rPr>
              <a:t>, </a:t>
            </a:r>
            <a:r>
              <a:rPr lang="en-US" b="1" i="1" dirty="0" err="1">
                <a:solidFill>
                  <a:schemeClr val="bg1"/>
                </a:solidFill>
                <a:latin typeface="Constantia" charset="0"/>
              </a:rPr>
              <a:t>kemauan</a:t>
            </a:r>
            <a:r>
              <a:rPr lang="en-US" b="1" i="1" dirty="0">
                <a:solidFill>
                  <a:schemeClr val="bg1"/>
                </a:solidFill>
                <a:latin typeface="Constantia" charset="0"/>
              </a:rPr>
              <a:t>, </a:t>
            </a:r>
            <a:r>
              <a:rPr lang="en-US" b="1" i="1" dirty="0" err="1">
                <a:solidFill>
                  <a:schemeClr val="bg1"/>
                </a:solidFill>
                <a:latin typeface="Constantia" charset="0"/>
              </a:rPr>
              <a:t>dan</a:t>
            </a:r>
            <a:r>
              <a:rPr lang="en-US" b="1" i="1" dirty="0">
                <a:solidFill>
                  <a:schemeClr val="bg1"/>
                </a:solidFill>
                <a:latin typeface="Constantia" charset="0"/>
              </a:rPr>
              <a:t> </a:t>
            </a:r>
            <a:r>
              <a:rPr lang="en-US" b="1" i="1" dirty="0" err="1">
                <a:solidFill>
                  <a:schemeClr val="bg1"/>
                </a:solidFill>
                <a:latin typeface="Constantia" charset="0"/>
              </a:rPr>
              <a:t>kemampuan</a:t>
            </a:r>
            <a:r>
              <a:rPr lang="en-US" b="1" i="1" dirty="0">
                <a:solidFill>
                  <a:schemeClr val="bg1"/>
                </a:solidFill>
                <a:latin typeface="Constantia" charset="0"/>
              </a:rPr>
              <a:t> </a:t>
            </a:r>
            <a:r>
              <a:rPr lang="en-US" b="1" i="1" dirty="0" err="1">
                <a:solidFill>
                  <a:schemeClr val="bg1"/>
                </a:solidFill>
                <a:latin typeface="Constantia" charset="0"/>
              </a:rPr>
              <a:t>hidup</a:t>
            </a:r>
            <a:r>
              <a:rPr lang="en-US" b="1" i="1" dirty="0">
                <a:solidFill>
                  <a:schemeClr val="bg1"/>
                </a:solidFill>
                <a:latin typeface="Constantia" charset="0"/>
              </a:rPr>
              <a:t> </a:t>
            </a:r>
            <a:r>
              <a:rPr lang="en-US" b="1" i="1" dirty="0" err="1">
                <a:solidFill>
                  <a:schemeClr val="bg1"/>
                </a:solidFill>
                <a:latin typeface="Constantia" charset="0"/>
              </a:rPr>
              <a:t>sehat</a:t>
            </a:r>
            <a:r>
              <a:rPr lang="en-US" b="1" i="1" dirty="0">
                <a:solidFill>
                  <a:schemeClr val="bg1"/>
                </a:solidFill>
                <a:latin typeface="Constantia" charset="0"/>
              </a:rPr>
              <a:t> </a:t>
            </a:r>
            <a:r>
              <a:rPr lang="en-US" i="1" dirty="0" err="1">
                <a:solidFill>
                  <a:schemeClr val="bg1"/>
                </a:solidFill>
                <a:latin typeface="Constantia" charset="0"/>
              </a:rPr>
              <a:t>bagi</a:t>
            </a:r>
            <a:r>
              <a:rPr lang="en-US" i="1" dirty="0">
                <a:solidFill>
                  <a:schemeClr val="bg1"/>
                </a:solidFill>
                <a:latin typeface="Constantia" charset="0"/>
              </a:rPr>
              <a:t> </a:t>
            </a:r>
            <a:r>
              <a:rPr lang="en-US" i="1" dirty="0" err="1">
                <a:solidFill>
                  <a:schemeClr val="bg1"/>
                </a:solidFill>
                <a:latin typeface="Constantia" charset="0"/>
              </a:rPr>
              <a:t>setiap</a:t>
            </a:r>
            <a:r>
              <a:rPr lang="en-US" i="1" dirty="0">
                <a:solidFill>
                  <a:schemeClr val="bg1"/>
                </a:solidFill>
                <a:latin typeface="Constantia" charset="0"/>
              </a:rPr>
              <a:t> orang agar </a:t>
            </a:r>
            <a:r>
              <a:rPr lang="en-US" i="1" dirty="0" err="1">
                <a:solidFill>
                  <a:schemeClr val="bg1"/>
                </a:solidFill>
                <a:latin typeface="Constantia" charset="0"/>
              </a:rPr>
              <a:t>terwujud</a:t>
            </a:r>
            <a:r>
              <a:rPr lang="en-US" i="1" dirty="0">
                <a:solidFill>
                  <a:schemeClr val="bg1"/>
                </a:solidFill>
                <a:latin typeface="Constantia" charset="0"/>
              </a:rPr>
              <a:t> </a:t>
            </a:r>
            <a:r>
              <a:rPr lang="en-US" b="1" i="1" dirty="0" err="1">
                <a:solidFill>
                  <a:schemeClr val="bg1"/>
                </a:solidFill>
                <a:latin typeface="Constantia" charset="0"/>
              </a:rPr>
              <a:t>derajat</a:t>
            </a:r>
            <a:r>
              <a:rPr lang="en-US" b="1" i="1" dirty="0">
                <a:solidFill>
                  <a:schemeClr val="bg1"/>
                </a:solidFill>
                <a:latin typeface="Constantia" charset="0"/>
              </a:rPr>
              <a:t> </a:t>
            </a:r>
            <a:r>
              <a:rPr lang="en-US" b="1" i="1" dirty="0" err="1">
                <a:solidFill>
                  <a:schemeClr val="bg1"/>
                </a:solidFill>
                <a:latin typeface="Constantia" charset="0"/>
              </a:rPr>
              <a:t>kesehatan</a:t>
            </a:r>
            <a:r>
              <a:rPr lang="en-US" b="1" i="1" dirty="0">
                <a:solidFill>
                  <a:schemeClr val="bg1"/>
                </a:solidFill>
                <a:latin typeface="Constantia" charset="0"/>
              </a:rPr>
              <a:t> </a:t>
            </a:r>
            <a:r>
              <a:rPr lang="en-US" b="1" i="1" dirty="0" err="1">
                <a:solidFill>
                  <a:schemeClr val="bg1"/>
                </a:solidFill>
                <a:latin typeface="Constantia" charset="0"/>
              </a:rPr>
              <a:t>masyarakat</a:t>
            </a:r>
            <a:r>
              <a:rPr lang="en-US" b="1" i="1" dirty="0">
                <a:solidFill>
                  <a:schemeClr val="bg1"/>
                </a:solidFill>
                <a:latin typeface="Constantia" charset="0"/>
              </a:rPr>
              <a:t> yang </a:t>
            </a:r>
            <a:r>
              <a:rPr lang="en-US" b="1" i="1" dirty="0" err="1">
                <a:solidFill>
                  <a:schemeClr val="bg1"/>
                </a:solidFill>
                <a:latin typeface="Constantia" charset="0"/>
              </a:rPr>
              <a:t>setinggi-tingginya</a:t>
            </a:r>
            <a:r>
              <a:rPr lang="en-US" i="1" dirty="0">
                <a:solidFill>
                  <a:schemeClr val="bg1"/>
                </a:solidFill>
                <a:latin typeface="Constantia" charset="0"/>
              </a:rPr>
              <a:t>, </a:t>
            </a:r>
            <a:r>
              <a:rPr lang="en-US" i="1" dirty="0" err="1">
                <a:solidFill>
                  <a:schemeClr val="bg1"/>
                </a:solidFill>
                <a:latin typeface="Constantia" charset="0"/>
              </a:rPr>
              <a:t>sebagai</a:t>
            </a:r>
            <a:r>
              <a:rPr lang="en-US" i="1" dirty="0">
                <a:solidFill>
                  <a:schemeClr val="bg1"/>
                </a:solidFill>
                <a:latin typeface="Constantia" charset="0"/>
              </a:rPr>
              <a:t> </a:t>
            </a:r>
            <a:r>
              <a:rPr lang="en-US" b="1" i="1" dirty="0" err="1">
                <a:solidFill>
                  <a:schemeClr val="bg1"/>
                </a:solidFill>
                <a:latin typeface="Constantia" charset="0"/>
              </a:rPr>
              <a:t>investasi</a:t>
            </a:r>
            <a:r>
              <a:rPr lang="en-US" b="1" i="1" dirty="0">
                <a:solidFill>
                  <a:schemeClr val="bg1"/>
                </a:solidFill>
                <a:latin typeface="Constantia" charset="0"/>
              </a:rPr>
              <a:t> </a:t>
            </a:r>
            <a:r>
              <a:rPr lang="en-US" b="1" i="1" dirty="0" err="1">
                <a:solidFill>
                  <a:schemeClr val="bg1"/>
                </a:solidFill>
                <a:latin typeface="Constantia" charset="0"/>
              </a:rPr>
              <a:t>bagi</a:t>
            </a:r>
            <a:r>
              <a:rPr lang="en-US" b="1" i="1" dirty="0">
                <a:solidFill>
                  <a:schemeClr val="bg1"/>
                </a:solidFill>
                <a:latin typeface="Constantia" charset="0"/>
              </a:rPr>
              <a:t> </a:t>
            </a:r>
            <a:r>
              <a:rPr lang="en-US" b="1" i="1" dirty="0" err="1">
                <a:solidFill>
                  <a:schemeClr val="bg1"/>
                </a:solidFill>
                <a:latin typeface="Constantia" charset="0"/>
              </a:rPr>
              <a:t>pembangunan</a:t>
            </a:r>
            <a:r>
              <a:rPr lang="en-US" b="1" i="1" dirty="0">
                <a:solidFill>
                  <a:schemeClr val="bg1"/>
                </a:solidFill>
                <a:latin typeface="Constantia" charset="0"/>
              </a:rPr>
              <a:t> </a:t>
            </a:r>
            <a:r>
              <a:rPr lang="en-US" b="1" i="1" dirty="0" err="1">
                <a:solidFill>
                  <a:schemeClr val="bg1"/>
                </a:solidFill>
                <a:latin typeface="Constantia" charset="0"/>
              </a:rPr>
              <a:t>sumberdaya</a:t>
            </a:r>
            <a:r>
              <a:rPr lang="en-US" b="1" i="1" dirty="0">
                <a:solidFill>
                  <a:schemeClr val="bg1"/>
                </a:solidFill>
                <a:latin typeface="Constantia" charset="0"/>
              </a:rPr>
              <a:t> </a:t>
            </a:r>
            <a:r>
              <a:rPr lang="en-US" b="1" i="1" dirty="0" err="1">
                <a:solidFill>
                  <a:schemeClr val="bg1"/>
                </a:solidFill>
                <a:latin typeface="Constantia" charset="0"/>
              </a:rPr>
              <a:t>manusia</a:t>
            </a:r>
            <a:r>
              <a:rPr lang="en-US" i="1" dirty="0">
                <a:solidFill>
                  <a:schemeClr val="bg1"/>
                </a:solidFill>
                <a:latin typeface="Constantia" charset="0"/>
              </a:rPr>
              <a:t> yang </a:t>
            </a:r>
            <a:r>
              <a:rPr lang="en-US" i="1" dirty="0" err="1">
                <a:solidFill>
                  <a:schemeClr val="bg1"/>
                </a:solidFill>
                <a:latin typeface="Constantia" charset="0"/>
              </a:rPr>
              <a:t>produktif</a:t>
            </a:r>
            <a:r>
              <a:rPr lang="en-US" i="1" dirty="0">
                <a:solidFill>
                  <a:schemeClr val="bg1"/>
                </a:solidFill>
                <a:latin typeface="Constantia" charset="0"/>
              </a:rPr>
              <a:t> </a:t>
            </a:r>
            <a:r>
              <a:rPr lang="en-US" i="1" dirty="0" err="1">
                <a:solidFill>
                  <a:schemeClr val="bg1"/>
                </a:solidFill>
                <a:latin typeface="Constantia" charset="0"/>
              </a:rPr>
              <a:t>secara</a:t>
            </a:r>
            <a:r>
              <a:rPr lang="en-US" i="1" dirty="0">
                <a:solidFill>
                  <a:schemeClr val="bg1"/>
                </a:solidFill>
                <a:latin typeface="Constantia" charset="0"/>
              </a:rPr>
              <a:t> </a:t>
            </a:r>
            <a:r>
              <a:rPr lang="en-US" i="1" dirty="0" err="1">
                <a:solidFill>
                  <a:schemeClr val="bg1"/>
                </a:solidFill>
                <a:latin typeface="Constantia" charset="0"/>
              </a:rPr>
              <a:t>sosial</a:t>
            </a:r>
            <a:r>
              <a:rPr lang="en-US" i="1" dirty="0">
                <a:solidFill>
                  <a:schemeClr val="bg1"/>
                </a:solidFill>
                <a:latin typeface="Constantia" charset="0"/>
              </a:rPr>
              <a:t> </a:t>
            </a:r>
            <a:r>
              <a:rPr lang="en-US" i="1" dirty="0" err="1">
                <a:solidFill>
                  <a:schemeClr val="bg1"/>
                </a:solidFill>
                <a:latin typeface="Constantia" charset="0"/>
              </a:rPr>
              <a:t>dan</a:t>
            </a:r>
            <a:r>
              <a:rPr lang="en-US" i="1" dirty="0">
                <a:solidFill>
                  <a:schemeClr val="bg1"/>
                </a:solidFill>
                <a:latin typeface="Constantia" charset="0"/>
              </a:rPr>
              <a:t> </a:t>
            </a:r>
            <a:r>
              <a:rPr lang="en-US" i="1" dirty="0" err="1">
                <a:solidFill>
                  <a:schemeClr val="bg1"/>
                </a:solidFill>
                <a:latin typeface="Constantia" charset="0"/>
              </a:rPr>
              <a:t>ekonomis</a:t>
            </a:r>
            <a:r>
              <a:rPr lang="en-US" i="1" dirty="0">
                <a:solidFill>
                  <a:schemeClr val="bg1"/>
                </a:solidFill>
                <a:latin typeface="Constantia" charset="0"/>
              </a:rPr>
              <a:t>.</a:t>
            </a:r>
          </a:p>
          <a:p>
            <a:pPr marL="0" indent="0" eaLnBrk="1" hangingPunct="1">
              <a:buFont typeface="Wingdings 2" charset="0"/>
              <a:buNone/>
            </a:pPr>
            <a:endParaRPr lang="en-US" i="1" dirty="0">
              <a:solidFill>
                <a:schemeClr val="bg1"/>
              </a:solidFill>
              <a:latin typeface="Constantia" charset="0"/>
            </a:endParaRPr>
          </a:p>
          <a:p>
            <a:pPr marL="0" indent="0" eaLnBrk="1" hangingPunct="1">
              <a:buFont typeface="Wingdings 2" charset="0"/>
              <a:buNone/>
            </a:pPr>
            <a:r>
              <a:rPr lang="en-US" i="1" dirty="0">
                <a:solidFill>
                  <a:schemeClr val="bg1"/>
                </a:solidFill>
                <a:latin typeface="Constantia" charset="0"/>
              </a:rPr>
              <a:t> </a:t>
            </a:r>
            <a:r>
              <a:rPr lang="en-US" sz="1800" b="1" dirty="0">
                <a:solidFill>
                  <a:schemeClr val="bg1"/>
                </a:solidFill>
                <a:latin typeface="Constantia" charset="0"/>
              </a:rPr>
              <a:t>UU No 36 </a:t>
            </a:r>
            <a:r>
              <a:rPr lang="en-US" sz="1800" b="1" dirty="0" err="1">
                <a:solidFill>
                  <a:schemeClr val="bg1"/>
                </a:solidFill>
                <a:latin typeface="Constantia" charset="0"/>
              </a:rPr>
              <a:t>Tahun</a:t>
            </a:r>
            <a:r>
              <a:rPr lang="en-US" sz="1800" b="1" dirty="0">
                <a:solidFill>
                  <a:schemeClr val="bg1"/>
                </a:solidFill>
                <a:latin typeface="Constantia" charset="0"/>
              </a:rPr>
              <a:t> 2009,  Bab II </a:t>
            </a:r>
            <a:r>
              <a:rPr lang="en-US" sz="1800" b="1" dirty="0" err="1">
                <a:solidFill>
                  <a:schemeClr val="bg1"/>
                </a:solidFill>
                <a:latin typeface="Constantia" charset="0"/>
              </a:rPr>
              <a:t>Pasal</a:t>
            </a:r>
            <a:r>
              <a:rPr lang="en-US" sz="1800" b="1" dirty="0">
                <a:solidFill>
                  <a:schemeClr val="bg1"/>
                </a:solidFill>
                <a:latin typeface="Constantia" charset="0"/>
              </a:rPr>
              <a:t> 3</a:t>
            </a:r>
          </a:p>
        </p:txBody>
      </p:sp>
    </p:spTree>
    <p:extLst>
      <p:ext uri="{BB962C8B-B14F-4D97-AF65-F5344CB8AC3E}">
        <p14:creationId xmlns:p14="http://schemas.microsoft.com/office/powerpoint/2010/main" xmlns="" val="1784837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788" y="980728"/>
            <a:ext cx="8516204" cy="5616624"/>
          </a:xfrm>
          <a:ln>
            <a:solidFill>
              <a:srgbClr val="0000FF"/>
            </a:solidFill>
          </a:ln>
        </p:spPr>
        <p:txBody>
          <a:bodyPr>
            <a:noAutofit/>
          </a:bodyPr>
          <a:lstStyle/>
          <a:p>
            <a:r>
              <a:rPr lang="id-ID" sz="2800" dirty="0" smtClean="0"/>
              <a:t>Tahun 2016 ini </a:t>
            </a:r>
            <a:r>
              <a:rPr lang="id-ID" sz="2800" dirty="0"/>
              <a:t>merupakan tahun besar perubahan. </a:t>
            </a:r>
            <a:endParaRPr lang="id-ID" sz="2800" dirty="0" smtClean="0"/>
          </a:p>
          <a:p>
            <a:r>
              <a:rPr lang="id-ID" sz="2800" dirty="0" smtClean="0"/>
              <a:t>Isu global: transisi </a:t>
            </a:r>
            <a:r>
              <a:rPr lang="id-ID" sz="2800" dirty="0"/>
              <a:t>dari </a:t>
            </a:r>
            <a:r>
              <a:rPr lang="id-ID" sz="2800" dirty="0" smtClean="0"/>
              <a:t>MDG 2015 </a:t>
            </a:r>
            <a:r>
              <a:rPr lang="id-ID" sz="2800" dirty="0" smtClean="0">
                <a:sym typeface="Wingdings"/>
              </a:rPr>
              <a:t> </a:t>
            </a:r>
            <a:r>
              <a:rPr lang="id-ID" sz="2800" dirty="0" smtClean="0"/>
              <a:t>SDG. </a:t>
            </a:r>
            <a:r>
              <a:rPr lang="id-ID" sz="2800" dirty="0"/>
              <a:t>Selain itu juga </a:t>
            </a:r>
            <a:r>
              <a:rPr lang="id-ID" sz="2800" dirty="0" smtClean="0"/>
              <a:t>timbulnya berbagai tantangan pembangunan kesehatan yg lain.</a:t>
            </a:r>
          </a:p>
          <a:p>
            <a:r>
              <a:rPr lang="id-ID" sz="2800" dirty="0" smtClean="0"/>
              <a:t>Isu Nasional: Ada </a:t>
            </a:r>
            <a:r>
              <a:rPr lang="id-ID" sz="2800" dirty="0"/>
              <a:t>berbagai macam isu kebijakan kesehatan yang penting dan perlu untuk dicermati. Salah satunya adalah perkembangan Kebijakan Pembiayaan </a:t>
            </a:r>
            <a:r>
              <a:rPr lang="id-ID" sz="2800" dirty="0" smtClean="0"/>
              <a:t>Kesehatan:</a:t>
            </a:r>
          </a:p>
          <a:p>
            <a:pPr lvl="1"/>
            <a:r>
              <a:rPr lang="id-ID" sz="2400" dirty="0" smtClean="0"/>
              <a:t>JKN (Jaminan Kesehatan Nasional)</a:t>
            </a:r>
          </a:p>
          <a:p>
            <a:pPr lvl="1"/>
            <a:r>
              <a:rPr lang="id-ID" sz="2400" dirty="0" smtClean="0"/>
              <a:t>Pembiayaan Pemerintah Pusat</a:t>
            </a:r>
            <a:endParaRPr lang="en-ID" dirty="0"/>
          </a:p>
          <a:p>
            <a:pPr lvl="0"/>
            <a:r>
              <a:rPr lang="id-ID" sz="2800" dirty="0" smtClean="0"/>
              <a:t>Universal Health Coverage melalui JKN </a:t>
            </a:r>
            <a:r>
              <a:rPr lang="id-ID" sz="2800" dirty="0" smtClean="0">
                <a:sym typeface="Wingdings"/>
              </a:rPr>
              <a:t> </a:t>
            </a:r>
            <a:endParaRPr lang="en-ID" sz="2800" dirty="0"/>
          </a:p>
          <a:p>
            <a:pPr lvl="0"/>
            <a:endParaRPr lang="en-ID" sz="2800" dirty="0"/>
          </a:p>
          <a:p>
            <a:pPr>
              <a:spcBef>
                <a:spcPts val="600"/>
              </a:spcBef>
              <a:spcAft>
                <a:spcPts val="600"/>
              </a:spcAft>
            </a:pPr>
            <a:endParaRPr lang="en-US" sz="2800" dirty="0" smtClean="0"/>
          </a:p>
          <a:p>
            <a:pPr>
              <a:spcBef>
                <a:spcPts val="600"/>
              </a:spcBef>
              <a:spcAft>
                <a:spcPts val="600"/>
              </a:spcAft>
            </a:pPr>
            <a:endParaRPr lang="en-US" sz="2800" dirty="0"/>
          </a:p>
        </p:txBody>
      </p:sp>
      <p:sp>
        <p:nvSpPr>
          <p:cNvPr id="5" name="TextBox 4"/>
          <p:cNvSpPr txBox="1"/>
          <p:nvPr/>
        </p:nvSpPr>
        <p:spPr>
          <a:xfrm>
            <a:off x="6876256" y="5171708"/>
            <a:ext cx="2160240" cy="1569660"/>
          </a:xfrm>
          <a:prstGeom prst="rect">
            <a:avLst/>
          </a:prstGeom>
          <a:solidFill>
            <a:schemeClr val="accent1">
              <a:lumMod val="20000"/>
              <a:lumOff val="80000"/>
            </a:schemeClr>
          </a:solidFill>
          <a:ln>
            <a:solidFill>
              <a:srgbClr val="FF0000"/>
            </a:solidFill>
          </a:ln>
        </p:spPr>
        <p:txBody>
          <a:bodyPr wrap="square" rtlCol="0">
            <a:spAutoFit/>
          </a:bodyPr>
          <a:lstStyle/>
          <a:p>
            <a:r>
              <a:rPr lang="en-US" sz="1600" b="1" dirty="0" err="1" smtClean="0">
                <a:solidFill>
                  <a:prstClr val="black"/>
                </a:solidFill>
              </a:rPr>
              <a:t>Apakah</a:t>
            </a:r>
            <a:r>
              <a:rPr lang="en-US" sz="1600" b="1" dirty="0" smtClean="0">
                <a:solidFill>
                  <a:prstClr val="black"/>
                </a:solidFill>
              </a:rPr>
              <a:t> </a:t>
            </a:r>
            <a:r>
              <a:rPr lang="en-US" sz="1600" b="1" dirty="0" err="1" smtClean="0">
                <a:solidFill>
                  <a:prstClr val="black"/>
                </a:solidFill>
              </a:rPr>
              <a:t>dapat</a:t>
            </a:r>
            <a:r>
              <a:rPr lang="en-US" sz="1600" b="1" dirty="0" smtClean="0">
                <a:solidFill>
                  <a:prstClr val="black"/>
                </a:solidFill>
              </a:rPr>
              <a:t> </a:t>
            </a:r>
            <a:r>
              <a:rPr lang="en-US" sz="1600" b="1" dirty="0" err="1" smtClean="0">
                <a:solidFill>
                  <a:prstClr val="black"/>
                </a:solidFill>
              </a:rPr>
              <a:t>meningkatkan</a:t>
            </a:r>
            <a:endParaRPr lang="en-US" sz="1600" b="1" dirty="0" smtClean="0">
              <a:solidFill>
                <a:prstClr val="black"/>
              </a:solidFill>
            </a:endParaRPr>
          </a:p>
          <a:p>
            <a:r>
              <a:rPr lang="en-US" sz="1600" b="1" dirty="0" err="1" smtClean="0">
                <a:solidFill>
                  <a:prstClr val="black"/>
                </a:solidFill>
              </a:rPr>
              <a:t>Pemerataan</a:t>
            </a:r>
            <a:r>
              <a:rPr lang="en-US" sz="1600" b="1" dirty="0">
                <a:solidFill>
                  <a:prstClr val="black"/>
                </a:solidFill>
              </a:rPr>
              <a:t> </a:t>
            </a:r>
            <a:r>
              <a:rPr lang="en-US" sz="1600" b="1" dirty="0" err="1" smtClean="0">
                <a:solidFill>
                  <a:prstClr val="black"/>
                </a:solidFill>
              </a:rPr>
              <a:t>dan</a:t>
            </a:r>
            <a:r>
              <a:rPr lang="en-US" sz="1600" b="1" dirty="0" smtClean="0">
                <a:solidFill>
                  <a:prstClr val="black"/>
                </a:solidFill>
              </a:rPr>
              <a:t> </a:t>
            </a:r>
            <a:r>
              <a:rPr lang="en-US" sz="1600" b="1" dirty="0" err="1" smtClean="0">
                <a:solidFill>
                  <a:prstClr val="black"/>
                </a:solidFill>
              </a:rPr>
              <a:t>Mutu</a:t>
            </a:r>
            <a:r>
              <a:rPr lang="en-US" sz="1600" b="1" dirty="0" smtClean="0">
                <a:solidFill>
                  <a:prstClr val="black"/>
                </a:solidFill>
              </a:rPr>
              <a:t> </a:t>
            </a:r>
            <a:r>
              <a:rPr lang="en-US" sz="1600" b="1" dirty="0" err="1" smtClean="0">
                <a:solidFill>
                  <a:prstClr val="black"/>
                </a:solidFill>
              </a:rPr>
              <a:t>Pelayanan</a:t>
            </a:r>
            <a:endParaRPr lang="en-US" sz="1600" b="1" dirty="0" smtClean="0">
              <a:solidFill>
                <a:prstClr val="black"/>
              </a:solidFill>
            </a:endParaRPr>
          </a:p>
          <a:p>
            <a:r>
              <a:rPr lang="en-US" sz="1600" b="1" dirty="0" err="1" smtClean="0">
                <a:solidFill>
                  <a:prstClr val="black"/>
                </a:solidFill>
              </a:rPr>
              <a:t>Kesehatan</a:t>
            </a:r>
            <a:r>
              <a:rPr lang="en-US" sz="1600" b="1" dirty="0" smtClean="0">
                <a:solidFill>
                  <a:prstClr val="black"/>
                </a:solidFill>
              </a:rPr>
              <a:t> </a:t>
            </a:r>
            <a:r>
              <a:rPr lang="en-US" sz="1600" b="1" dirty="0" err="1" smtClean="0">
                <a:solidFill>
                  <a:prstClr val="black"/>
                </a:solidFill>
              </a:rPr>
              <a:t>baik</a:t>
            </a:r>
            <a:r>
              <a:rPr lang="en-US" sz="1600" b="1" dirty="0" smtClean="0">
                <a:solidFill>
                  <a:prstClr val="black"/>
                </a:solidFill>
              </a:rPr>
              <a:t> UKM </a:t>
            </a:r>
            <a:r>
              <a:rPr lang="en-US" sz="1600" b="1" dirty="0" err="1" smtClean="0">
                <a:solidFill>
                  <a:prstClr val="black"/>
                </a:solidFill>
              </a:rPr>
              <a:t>maupun</a:t>
            </a:r>
            <a:r>
              <a:rPr lang="en-US" sz="1600" b="1" dirty="0" smtClean="0">
                <a:solidFill>
                  <a:prstClr val="black"/>
                </a:solidFill>
              </a:rPr>
              <a:t> UKP?</a:t>
            </a:r>
          </a:p>
        </p:txBody>
      </p:sp>
      <p:sp>
        <p:nvSpPr>
          <p:cNvPr id="8" name="Title 1"/>
          <p:cNvSpPr>
            <a:spLocks noGrp="1"/>
          </p:cNvSpPr>
          <p:nvPr>
            <p:ph type="title"/>
          </p:nvPr>
        </p:nvSpPr>
        <p:spPr>
          <a:xfrm>
            <a:off x="-46242" y="32247"/>
            <a:ext cx="9248041" cy="660449"/>
          </a:xfrm>
          <a:solidFill>
            <a:schemeClr val="accent1">
              <a:lumMod val="20000"/>
              <a:lumOff val="80000"/>
            </a:schemeClr>
          </a:solidFill>
          <a:ln>
            <a:solidFill>
              <a:srgbClr val="0000FF"/>
            </a:solidFill>
          </a:ln>
        </p:spPr>
        <p:txBody>
          <a:bodyPr>
            <a:normAutofit/>
          </a:bodyPr>
          <a:lstStyle/>
          <a:p>
            <a:pPr algn="ctr"/>
            <a:r>
              <a:rPr lang="en-US" sz="3200" b="1" dirty="0" smtClean="0">
                <a:latin typeface="Arial Rounded MT Bold"/>
                <a:cs typeface="Arial Rounded MT Bold"/>
              </a:rPr>
              <a:t>TANTANGAN PEMBANGUNAN KESEHATAN</a:t>
            </a:r>
            <a:endParaRPr lang="en-US" sz="3200" b="1" dirty="0">
              <a:latin typeface="Arial Rounded MT Bold"/>
              <a:cs typeface="Arial Rounded MT Bold"/>
            </a:endParaRPr>
          </a:p>
        </p:txBody>
      </p:sp>
    </p:spTree>
    <p:extLst>
      <p:ext uri="{BB962C8B-B14F-4D97-AF65-F5344CB8AC3E}">
        <p14:creationId xmlns:p14="http://schemas.microsoft.com/office/powerpoint/2010/main" xmlns="" val="5111466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2" y="32247"/>
            <a:ext cx="9248041" cy="660449"/>
          </a:xfrm>
          <a:solidFill>
            <a:schemeClr val="accent1">
              <a:lumMod val="20000"/>
              <a:lumOff val="80000"/>
            </a:schemeClr>
          </a:solidFill>
          <a:ln>
            <a:solidFill>
              <a:srgbClr val="0000FF"/>
            </a:solidFill>
          </a:ln>
        </p:spPr>
        <p:txBody>
          <a:bodyPr>
            <a:normAutofit/>
          </a:bodyPr>
          <a:lstStyle/>
          <a:p>
            <a:pPr algn="ctr"/>
            <a:r>
              <a:rPr lang="en-US" sz="3200" b="1" dirty="0" smtClean="0">
                <a:latin typeface="Arial Rounded MT Bold"/>
                <a:cs typeface="Arial Rounded MT Bold"/>
              </a:rPr>
              <a:t>TANTANGAN PEMBANGUNAN KESEHATAN</a:t>
            </a:r>
            <a:endParaRPr lang="en-US" sz="3200" b="1" dirty="0">
              <a:latin typeface="Arial Rounded MT Bold"/>
              <a:cs typeface="Arial Rounded MT Bold"/>
            </a:endParaRPr>
          </a:p>
        </p:txBody>
      </p:sp>
      <p:sp>
        <p:nvSpPr>
          <p:cNvPr id="5" name="Rectangle 4"/>
          <p:cNvSpPr/>
          <p:nvPr/>
        </p:nvSpPr>
        <p:spPr>
          <a:xfrm>
            <a:off x="251520" y="692696"/>
            <a:ext cx="8712968" cy="6093975"/>
          </a:xfrm>
          <a:prstGeom prst="rect">
            <a:avLst/>
          </a:prstGeom>
          <a:ln>
            <a:solidFill>
              <a:srgbClr val="0B5395"/>
            </a:solidFill>
          </a:ln>
        </p:spPr>
        <p:txBody>
          <a:bodyPr wrap="square">
            <a:spAutoFit/>
          </a:bodyPr>
          <a:lstStyle/>
          <a:p>
            <a:pPr marL="285750" lvl="0" indent="-285750">
              <a:spcBef>
                <a:spcPts val="600"/>
              </a:spcBef>
              <a:spcAft>
                <a:spcPts val="600"/>
              </a:spcAft>
              <a:buFont typeface="Arial"/>
              <a:buChar char="•"/>
            </a:pPr>
            <a:r>
              <a:rPr lang="en-US" sz="2400" b="1" i="1" dirty="0">
                <a:latin typeface="+mj-lt"/>
              </a:rPr>
              <a:t>Socio-demographics</a:t>
            </a:r>
            <a:r>
              <a:rPr lang="en-US" sz="2400" i="1" dirty="0">
                <a:latin typeface="+mj-lt"/>
              </a:rPr>
              <a:t>-</a:t>
            </a:r>
            <a:r>
              <a:rPr lang="en-US" sz="2400" dirty="0">
                <a:latin typeface="+mj-lt"/>
              </a:rPr>
              <a:t> </a:t>
            </a:r>
            <a:r>
              <a:rPr lang="en-US" sz="2400" dirty="0" err="1" smtClean="0">
                <a:latin typeface="+mj-lt"/>
              </a:rPr>
              <a:t>ketidak</a:t>
            </a:r>
            <a:r>
              <a:rPr lang="en-US" sz="2400" dirty="0" smtClean="0">
                <a:latin typeface="+mj-lt"/>
              </a:rPr>
              <a:t> </a:t>
            </a:r>
            <a:r>
              <a:rPr lang="en-US" sz="2400" dirty="0" err="1" smtClean="0">
                <a:latin typeface="+mj-lt"/>
              </a:rPr>
              <a:t>merataan</a:t>
            </a:r>
            <a:r>
              <a:rPr lang="en-US" sz="2400" dirty="0" smtClean="0">
                <a:latin typeface="+mj-lt"/>
              </a:rPr>
              <a:t> </a:t>
            </a:r>
            <a:r>
              <a:rPr lang="en-US" sz="2400" dirty="0" err="1" smtClean="0">
                <a:latin typeface="+mj-lt"/>
              </a:rPr>
              <a:t>pembangunan</a:t>
            </a:r>
            <a:r>
              <a:rPr lang="en-US" sz="2400" dirty="0" smtClean="0">
                <a:latin typeface="+mj-lt"/>
              </a:rPr>
              <a:t> </a:t>
            </a:r>
            <a:r>
              <a:rPr lang="en-US" sz="2400" dirty="0" err="1" smtClean="0">
                <a:latin typeface="+mj-lt"/>
              </a:rPr>
              <a:t>kesehatan</a:t>
            </a:r>
            <a:r>
              <a:rPr lang="en-US" sz="2400" dirty="0" smtClean="0">
                <a:latin typeface="+mj-lt"/>
              </a:rPr>
              <a:t>, </a:t>
            </a:r>
            <a:r>
              <a:rPr lang="en-US" sz="2400" dirty="0" err="1" smtClean="0">
                <a:latin typeface="+mj-lt"/>
              </a:rPr>
              <a:t>globalisasi</a:t>
            </a:r>
            <a:r>
              <a:rPr lang="en-US" sz="2400" dirty="0" smtClean="0">
                <a:latin typeface="+mj-lt"/>
              </a:rPr>
              <a:t>, </a:t>
            </a:r>
            <a:r>
              <a:rPr lang="en-US" sz="2400" dirty="0" err="1" smtClean="0">
                <a:latin typeface="+mj-lt"/>
              </a:rPr>
              <a:t>urbanisasi</a:t>
            </a:r>
            <a:r>
              <a:rPr lang="en-US" sz="2400" dirty="0" smtClean="0">
                <a:latin typeface="+mj-lt"/>
              </a:rPr>
              <a:t>, </a:t>
            </a:r>
            <a:r>
              <a:rPr lang="en-US" sz="2400" dirty="0" err="1" smtClean="0">
                <a:latin typeface="+mj-lt"/>
              </a:rPr>
              <a:t>migrasi</a:t>
            </a:r>
            <a:r>
              <a:rPr lang="en-US" sz="2400" dirty="0" smtClean="0">
                <a:latin typeface="+mj-lt"/>
              </a:rPr>
              <a:t> </a:t>
            </a:r>
            <a:r>
              <a:rPr lang="en-US" sz="2400" dirty="0" err="1" smtClean="0">
                <a:latin typeface="+mj-lt"/>
              </a:rPr>
              <a:t>penduduk</a:t>
            </a:r>
            <a:r>
              <a:rPr lang="en-US" sz="2400" dirty="0" smtClean="0">
                <a:latin typeface="+mj-lt"/>
              </a:rPr>
              <a:t> </a:t>
            </a:r>
            <a:r>
              <a:rPr lang="en-US" sz="2400" dirty="0" err="1" smtClean="0">
                <a:latin typeface="+mj-lt"/>
              </a:rPr>
              <a:t>untuk</a:t>
            </a:r>
            <a:r>
              <a:rPr lang="en-US" sz="2400" dirty="0" smtClean="0">
                <a:latin typeface="+mj-lt"/>
              </a:rPr>
              <a:t> </a:t>
            </a:r>
            <a:r>
              <a:rPr lang="en-US" sz="2400" dirty="0" err="1" smtClean="0">
                <a:latin typeface="+mj-lt"/>
              </a:rPr>
              <a:t>memenuhi</a:t>
            </a:r>
            <a:r>
              <a:rPr lang="en-US" sz="2400" dirty="0" smtClean="0">
                <a:latin typeface="+mj-lt"/>
              </a:rPr>
              <a:t> </a:t>
            </a:r>
            <a:r>
              <a:rPr lang="en-US" sz="2400" dirty="0" err="1" smtClean="0">
                <a:latin typeface="+mj-lt"/>
              </a:rPr>
              <a:t>kebutuhan</a:t>
            </a:r>
            <a:r>
              <a:rPr lang="en-US" sz="2400" dirty="0" smtClean="0">
                <a:latin typeface="+mj-lt"/>
              </a:rPr>
              <a:t> </a:t>
            </a:r>
            <a:r>
              <a:rPr lang="en-US" sz="2400" dirty="0" err="1" smtClean="0">
                <a:latin typeface="+mj-lt"/>
              </a:rPr>
              <a:t>ekonomi</a:t>
            </a:r>
            <a:r>
              <a:rPr lang="en-US" sz="2400" dirty="0">
                <a:latin typeface="+mj-lt"/>
              </a:rPr>
              <a:t> </a:t>
            </a:r>
            <a:r>
              <a:rPr lang="en-US" sz="2400" dirty="0" err="1" smtClean="0">
                <a:latin typeface="+mj-lt"/>
              </a:rPr>
              <a:t>dan</a:t>
            </a:r>
            <a:r>
              <a:rPr lang="en-US" sz="2400" dirty="0" smtClean="0">
                <a:latin typeface="+mj-lt"/>
              </a:rPr>
              <a:t> </a:t>
            </a:r>
            <a:r>
              <a:rPr lang="en-US" sz="2400" dirty="0" err="1" smtClean="0">
                <a:latin typeface="+mj-lt"/>
              </a:rPr>
              <a:t>sumberdaya</a:t>
            </a:r>
            <a:r>
              <a:rPr lang="en-US" sz="2400" dirty="0" smtClean="0">
                <a:latin typeface="+mj-lt"/>
              </a:rPr>
              <a:t>, </a:t>
            </a:r>
            <a:r>
              <a:rPr lang="en-US" sz="2400" dirty="0" err="1" smtClean="0">
                <a:latin typeface="+mj-lt"/>
              </a:rPr>
              <a:t>serta</a:t>
            </a:r>
            <a:r>
              <a:rPr lang="en-US" sz="2400" dirty="0" smtClean="0">
                <a:latin typeface="+mj-lt"/>
              </a:rPr>
              <a:t> </a:t>
            </a:r>
            <a:r>
              <a:rPr lang="en-US" sz="2400" dirty="0" err="1" smtClean="0">
                <a:latin typeface="+mj-lt"/>
              </a:rPr>
              <a:t>meningkatnya</a:t>
            </a:r>
            <a:r>
              <a:rPr lang="en-US" sz="2400" dirty="0" smtClean="0">
                <a:latin typeface="+mj-lt"/>
              </a:rPr>
              <a:t> </a:t>
            </a:r>
            <a:r>
              <a:rPr lang="en-US" sz="2400" dirty="0" err="1" smtClean="0">
                <a:latin typeface="+mj-lt"/>
              </a:rPr>
              <a:t>penduduk</a:t>
            </a:r>
            <a:r>
              <a:rPr lang="en-US" sz="2400" dirty="0" smtClean="0">
                <a:latin typeface="+mj-lt"/>
              </a:rPr>
              <a:t> </a:t>
            </a:r>
            <a:r>
              <a:rPr lang="en-US" sz="2400" dirty="0" err="1" smtClean="0">
                <a:latin typeface="+mj-lt"/>
              </a:rPr>
              <a:t>usia</a:t>
            </a:r>
            <a:r>
              <a:rPr lang="en-US" sz="2400" dirty="0" smtClean="0">
                <a:latin typeface="+mj-lt"/>
              </a:rPr>
              <a:t> </a:t>
            </a:r>
            <a:r>
              <a:rPr lang="en-US" sz="2400" dirty="0" err="1" smtClean="0">
                <a:latin typeface="+mj-lt"/>
              </a:rPr>
              <a:t>lanjut</a:t>
            </a:r>
            <a:r>
              <a:rPr lang="en-US" sz="2400" dirty="0" smtClean="0">
                <a:latin typeface="+mj-lt"/>
              </a:rPr>
              <a:t>. </a:t>
            </a:r>
            <a:endParaRPr lang="en-ID" sz="2400" dirty="0">
              <a:latin typeface="+mj-lt"/>
            </a:endParaRPr>
          </a:p>
          <a:p>
            <a:pPr marL="285750" lvl="0" indent="-285750">
              <a:spcBef>
                <a:spcPts val="600"/>
              </a:spcBef>
              <a:spcAft>
                <a:spcPts val="600"/>
              </a:spcAft>
              <a:buFont typeface="Arial"/>
              <a:buChar char="•"/>
            </a:pPr>
            <a:r>
              <a:rPr lang="en-US" sz="2400" b="1" i="1" dirty="0" err="1" smtClean="0">
                <a:latin typeface="+mj-lt"/>
              </a:rPr>
              <a:t>Perubahan</a:t>
            </a:r>
            <a:r>
              <a:rPr lang="en-US" sz="2400" b="1" i="1" dirty="0" smtClean="0">
                <a:latin typeface="+mj-lt"/>
              </a:rPr>
              <a:t> </a:t>
            </a:r>
            <a:r>
              <a:rPr lang="en-US" sz="2400" b="1" i="1" dirty="0" err="1" smtClean="0">
                <a:latin typeface="+mj-lt"/>
              </a:rPr>
              <a:t>pola</a:t>
            </a:r>
            <a:r>
              <a:rPr lang="en-US" sz="2400" b="1" i="1" dirty="0" smtClean="0">
                <a:latin typeface="+mj-lt"/>
              </a:rPr>
              <a:t> </a:t>
            </a:r>
            <a:r>
              <a:rPr lang="en-US" sz="2400" b="1" i="1" dirty="0" err="1" smtClean="0">
                <a:latin typeface="+mj-lt"/>
              </a:rPr>
              <a:t>penyakit</a:t>
            </a:r>
            <a:r>
              <a:rPr lang="en-US" sz="2400" i="1" dirty="0" smtClean="0">
                <a:latin typeface="+mj-lt"/>
              </a:rPr>
              <a:t>- </a:t>
            </a:r>
            <a:r>
              <a:rPr lang="en-US" sz="2400" dirty="0" err="1" smtClean="0">
                <a:latin typeface="+mj-lt"/>
              </a:rPr>
              <a:t>menurunnya</a:t>
            </a:r>
            <a:r>
              <a:rPr lang="en-US" sz="2400" i="1" dirty="0" smtClean="0">
                <a:latin typeface="+mj-lt"/>
              </a:rPr>
              <a:t> </a:t>
            </a:r>
            <a:r>
              <a:rPr lang="en-US" sz="2400" dirty="0" err="1" smtClean="0">
                <a:latin typeface="+mj-lt"/>
              </a:rPr>
              <a:t>penyakit</a:t>
            </a:r>
            <a:r>
              <a:rPr lang="en-US" sz="2400" dirty="0" smtClean="0">
                <a:latin typeface="+mj-lt"/>
              </a:rPr>
              <a:t> </a:t>
            </a:r>
            <a:r>
              <a:rPr lang="en-US" sz="2400" dirty="0" err="1" smtClean="0">
                <a:latin typeface="+mj-lt"/>
              </a:rPr>
              <a:t>menular</a:t>
            </a:r>
            <a:r>
              <a:rPr lang="en-US" sz="2400" dirty="0" smtClean="0">
                <a:latin typeface="+mj-lt"/>
              </a:rPr>
              <a:t> </a:t>
            </a:r>
            <a:r>
              <a:rPr lang="en-US" sz="2400" dirty="0" err="1" smtClean="0">
                <a:latin typeface="+mj-lt"/>
              </a:rPr>
              <a:t>karena</a:t>
            </a:r>
            <a:r>
              <a:rPr lang="en-US" sz="2400" dirty="0" smtClean="0">
                <a:latin typeface="+mj-lt"/>
              </a:rPr>
              <a:t> </a:t>
            </a:r>
            <a:r>
              <a:rPr lang="en-US" sz="2400" dirty="0" err="1" smtClean="0">
                <a:latin typeface="+mj-lt"/>
              </a:rPr>
              <a:t>upaya</a:t>
            </a:r>
            <a:r>
              <a:rPr lang="en-US" sz="2400" dirty="0" smtClean="0">
                <a:latin typeface="+mj-lt"/>
              </a:rPr>
              <a:t> </a:t>
            </a:r>
            <a:r>
              <a:rPr lang="en-US" sz="2400" dirty="0" err="1" smtClean="0">
                <a:latin typeface="+mj-lt"/>
              </a:rPr>
              <a:t>promotif</a:t>
            </a:r>
            <a:r>
              <a:rPr lang="en-US" sz="2400" dirty="0" smtClean="0">
                <a:latin typeface="+mj-lt"/>
              </a:rPr>
              <a:t> </a:t>
            </a:r>
            <a:r>
              <a:rPr lang="en-US" sz="2400" dirty="0" err="1" smtClean="0">
                <a:latin typeface="+mj-lt"/>
              </a:rPr>
              <a:t>dan</a:t>
            </a:r>
            <a:r>
              <a:rPr lang="en-US" sz="2400" dirty="0" smtClean="0">
                <a:latin typeface="+mj-lt"/>
              </a:rPr>
              <a:t> </a:t>
            </a:r>
            <a:r>
              <a:rPr lang="en-US" sz="2400" dirty="0" err="1" smtClean="0">
                <a:latin typeface="+mj-lt"/>
              </a:rPr>
              <a:t>preventif</a:t>
            </a:r>
            <a:r>
              <a:rPr lang="en-US" sz="2400" dirty="0" smtClean="0">
                <a:latin typeface="+mj-lt"/>
              </a:rPr>
              <a:t> </a:t>
            </a:r>
            <a:r>
              <a:rPr lang="en-US" sz="2400" dirty="0" err="1" smtClean="0">
                <a:latin typeface="+mj-lt"/>
              </a:rPr>
              <a:t>dan</a:t>
            </a:r>
            <a:r>
              <a:rPr lang="en-US" sz="2400" dirty="0" smtClean="0">
                <a:latin typeface="+mj-lt"/>
              </a:rPr>
              <a:t> </a:t>
            </a:r>
            <a:r>
              <a:rPr lang="en-US" sz="2400" dirty="0" err="1" smtClean="0">
                <a:latin typeface="+mj-lt"/>
              </a:rPr>
              <a:t>penanganan</a:t>
            </a:r>
            <a:r>
              <a:rPr lang="en-US" sz="2400" dirty="0" smtClean="0">
                <a:latin typeface="+mj-lt"/>
              </a:rPr>
              <a:t> </a:t>
            </a:r>
            <a:r>
              <a:rPr lang="en-US" sz="2400" dirty="0" err="1" smtClean="0">
                <a:latin typeface="+mj-lt"/>
              </a:rPr>
              <a:t>klinis</a:t>
            </a:r>
            <a:r>
              <a:rPr lang="en-US" sz="2400" dirty="0" smtClean="0">
                <a:latin typeface="+mj-lt"/>
              </a:rPr>
              <a:t> yang </a:t>
            </a:r>
            <a:r>
              <a:rPr lang="en-US" sz="2400" dirty="0" err="1" smtClean="0">
                <a:latin typeface="+mj-lt"/>
              </a:rPr>
              <a:t>semakin</a:t>
            </a:r>
            <a:r>
              <a:rPr lang="en-US" sz="2400" dirty="0" smtClean="0">
                <a:latin typeface="+mj-lt"/>
              </a:rPr>
              <a:t> </a:t>
            </a:r>
            <a:r>
              <a:rPr lang="en-US" sz="2400" dirty="0" err="1" smtClean="0">
                <a:latin typeface="+mj-lt"/>
              </a:rPr>
              <a:t>baik</a:t>
            </a:r>
            <a:r>
              <a:rPr lang="en-US" sz="2400" dirty="0" smtClean="0">
                <a:latin typeface="+mj-lt"/>
              </a:rPr>
              <a:t>; </a:t>
            </a:r>
            <a:r>
              <a:rPr lang="en-US" sz="2400" dirty="0" err="1" smtClean="0">
                <a:latin typeface="+mj-lt"/>
              </a:rPr>
              <a:t>namun</a:t>
            </a:r>
            <a:r>
              <a:rPr lang="en-US" sz="2400" dirty="0" smtClean="0">
                <a:latin typeface="+mj-lt"/>
              </a:rPr>
              <a:t> </a:t>
            </a:r>
            <a:r>
              <a:rPr lang="en-US" sz="2400" dirty="0" err="1" smtClean="0">
                <a:latin typeface="+mj-lt"/>
              </a:rPr>
              <a:t>diikuti</a:t>
            </a:r>
            <a:r>
              <a:rPr lang="en-US" sz="2400" dirty="0" smtClean="0">
                <a:latin typeface="+mj-lt"/>
              </a:rPr>
              <a:t> </a:t>
            </a:r>
            <a:r>
              <a:rPr lang="en-US" sz="2400" dirty="0" err="1" smtClean="0">
                <a:latin typeface="+mj-lt"/>
              </a:rPr>
              <a:t>munculnya</a:t>
            </a:r>
            <a:r>
              <a:rPr lang="en-US" sz="2400" dirty="0" smtClean="0">
                <a:latin typeface="+mj-lt"/>
              </a:rPr>
              <a:t> penyakit2 </a:t>
            </a:r>
            <a:r>
              <a:rPr lang="en-US" sz="2400" dirty="0" err="1" smtClean="0">
                <a:latin typeface="+mj-lt"/>
              </a:rPr>
              <a:t>baru</a:t>
            </a:r>
            <a:r>
              <a:rPr lang="en-US" sz="2400" dirty="0" smtClean="0">
                <a:latin typeface="+mj-lt"/>
              </a:rPr>
              <a:t> </a:t>
            </a:r>
            <a:r>
              <a:rPr lang="en-US" sz="2400" dirty="0" err="1" smtClean="0">
                <a:latin typeface="+mj-lt"/>
              </a:rPr>
              <a:t>seperti</a:t>
            </a:r>
            <a:r>
              <a:rPr lang="en-US" sz="2400" dirty="0" smtClean="0">
                <a:latin typeface="+mj-lt"/>
              </a:rPr>
              <a:t> SARS</a:t>
            </a:r>
            <a:r>
              <a:rPr lang="en-US" sz="2400" dirty="0">
                <a:latin typeface="+mj-lt"/>
              </a:rPr>
              <a:t>, Avian </a:t>
            </a:r>
            <a:r>
              <a:rPr lang="en-US" sz="2400" dirty="0" err="1" smtClean="0">
                <a:latin typeface="+mj-lt"/>
              </a:rPr>
              <a:t>influenz</a:t>
            </a:r>
            <a:r>
              <a:rPr lang="en-US" sz="2400" dirty="0" smtClean="0">
                <a:latin typeface="+mj-lt"/>
              </a:rPr>
              <a:t>, MERS. </a:t>
            </a:r>
            <a:r>
              <a:rPr lang="en-US" sz="2400" dirty="0" err="1" smtClean="0">
                <a:latin typeface="+mj-lt"/>
              </a:rPr>
              <a:t>Tapi</a:t>
            </a:r>
            <a:r>
              <a:rPr lang="en-US" sz="2400" dirty="0" smtClean="0">
                <a:latin typeface="+mj-lt"/>
              </a:rPr>
              <a:t> </a:t>
            </a:r>
            <a:r>
              <a:rPr lang="en-US" sz="2400" dirty="0" err="1" smtClean="0">
                <a:latin typeface="+mj-lt"/>
              </a:rPr>
              <a:t>yg</a:t>
            </a:r>
            <a:r>
              <a:rPr lang="en-US" sz="2400" dirty="0" smtClean="0">
                <a:latin typeface="+mj-lt"/>
              </a:rPr>
              <a:t> paling </a:t>
            </a:r>
            <a:r>
              <a:rPr lang="en-US" sz="2400" dirty="0" err="1" smtClean="0">
                <a:latin typeface="+mj-lt"/>
              </a:rPr>
              <a:t>mengkhawatirkan</a:t>
            </a:r>
            <a:r>
              <a:rPr lang="en-US" sz="2400" dirty="0" smtClean="0">
                <a:latin typeface="+mj-lt"/>
              </a:rPr>
              <a:t> </a:t>
            </a:r>
            <a:r>
              <a:rPr lang="en-US" sz="2400" dirty="0" err="1" smtClean="0">
                <a:latin typeface="+mj-lt"/>
              </a:rPr>
              <a:t>adalah</a:t>
            </a:r>
            <a:r>
              <a:rPr lang="en-US" sz="2400" dirty="0" smtClean="0">
                <a:latin typeface="+mj-lt"/>
              </a:rPr>
              <a:t> </a:t>
            </a:r>
            <a:r>
              <a:rPr lang="en-US" sz="2400" dirty="0" err="1" smtClean="0">
                <a:latin typeface="+mj-lt"/>
              </a:rPr>
              <a:t>berkembangnya</a:t>
            </a:r>
            <a:r>
              <a:rPr lang="en-US" sz="2400" dirty="0" smtClean="0">
                <a:latin typeface="+mj-lt"/>
              </a:rPr>
              <a:t> </a:t>
            </a:r>
            <a:r>
              <a:rPr lang="en-US" sz="2400" b="1" i="1" dirty="0" err="1" smtClean="0">
                <a:solidFill>
                  <a:srgbClr val="FF0000"/>
                </a:solidFill>
                <a:latin typeface="+mj-lt"/>
              </a:rPr>
              <a:t>penyakit</a:t>
            </a:r>
            <a:r>
              <a:rPr lang="en-US" sz="2400" b="1" i="1" dirty="0" smtClean="0">
                <a:solidFill>
                  <a:srgbClr val="FF0000"/>
                </a:solidFill>
                <a:latin typeface="+mj-lt"/>
              </a:rPr>
              <a:t> </a:t>
            </a:r>
            <a:r>
              <a:rPr lang="en-US" sz="2400" b="1" i="1" dirty="0" err="1" smtClean="0">
                <a:solidFill>
                  <a:srgbClr val="FF0000"/>
                </a:solidFill>
                <a:latin typeface="+mj-lt"/>
              </a:rPr>
              <a:t>tidak</a:t>
            </a:r>
            <a:r>
              <a:rPr lang="en-US" sz="2400" b="1" i="1" dirty="0" smtClean="0">
                <a:solidFill>
                  <a:srgbClr val="FF0000"/>
                </a:solidFill>
                <a:latin typeface="+mj-lt"/>
              </a:rPr>
              <a:t> </a:t>
            </a:r>
            <a:r>
              <a:rPr lang="en-US" sz="2400" b="1" i="1" dirty="0" err="1" smtClean="0">
                <a:solidFill>
                  <a:srgbClr val="FF0000"/>
                </a:solidFill>
                <a:latin typeface="+mj-lt"/>
              </a:rPr>
              <a:t>menular</a:t>
            </a:r>
            <a:r>
              <a:rPr lang="en-US" sz="2400" dirty="0" smtClean="0">
                <a:latin typeface="+mj-lt"/>
              </a:rPr>
              <a:t> </a:t>
            </a:r>
            <a:r>
              <a:rPr lang="en-US" sz="2400" dirty="0" err="1" smtClean="0">
                <a:latin typeface="+mj-lt"/>
              </a:rPr>
              <a:t>yg</a:t>
            </a:r>
            <a:r>
              <a:rPr lang="en-US" sz="2400" dirty="0" smtClean="0">
                <a:latin typeface="+mj-lt"/>
              </a:rPr>
              <a:t> </a:t>
            </a:r>
            <a:r>
              <a:rPr lang="en-US" sz="2400" dirty="0" err="1" smtClean="0">
                <a:latin typeface="+mj-lt"/>
              </a:rPr>
              <a:t>mengakibatkan</a:t>
            </a:r>
            <a:r>
              <a:rPr lang="en-US" sz="2400" dirty="0" smtClean="0">
                <a:latin typeface="+mj-lt"/>
              </a:rPr>
              <a:t> </a:t>
            </a:r>
            <a:r>
              <a:rPr lang="en-US" sz="2400" dirty="0" err="1" smtClean="0">
                <a:latin typeface="+mj-lt"/>
              </a:rPr>
              <a:t>kematian</a:t>
            </a:r>
            <a:r>
              <a:rPr lang="en-US" sz="2400" dirty="0" smtClean="0">
                <a:latin typeface="+mj-lt"/>
              </a:rPr>
              <a:t> </a:t>
            </a:r>
            <a:r>
              <a:rPr lang="en-US" sz="2400" dirty="0" err="1" smtClean="0">
                <a:latin typeface="+mj-lt"/>
              </a:rPr>
              <a:t>dan</a:t>
            </a:r>
            <a:r>
              <a:rPr lang="en-US" sz="2400" dirty="0" smtClean="0">
                <a:latin typeface="+mj-lt"/>
              </a:rPr>
              <a:t> </a:t>
            </a:r>
            <a:r>
              <a:rPr lang="en-US" sz="2400" dirty="0" err="1" smtClean="0">
                <a:latin typeface="+mj-lt"/>
              </a:rPr>
              <a:t>kecacatan</a:t>
            </a:r>
            <a:r>
              <a:rPr lang="en-US" sz="2400" dirty="0" smtClean="0">
                <a:latin typeface="+mj-lt"/>
              </a:rPr>
              <a:t>. </a:t>
            </a:r>
            <a:endParaRPr lang="en-ID" sz="2400" dirty="0">
              <a:latin typeface="+mj-lt"/>
            </a:endParaRPr>
          </a:p>
          <a:p>
            <a:pPr marL="285750" lvl="0" indent="-285750">
              <a:spcBef>
                <a:spcPts val="600"/>
              </a:spcBef>
              <a:spcAft>
                <a:spcPts val="600"/>
              </a:spcAft>
              <a:buFont typeface="Arial"/>
              <a:buChar char="•"/>
            </a:pPr>
            <a:r>
              <a:rPr lang="en-US" sz="2400" b="1" i="1" dirty="0" err="1" smtClean="0">
                <a:latin typeface="+mj-lt"/>
              </a:rPr>
              <a:t>Risiko</a:t>
            </a:r>
            <a:r>
              <a:rPr lang="en-US" sz="2400" b="1" i="1" dirty="0" smtClean="0">
                <a:latin typeface="+mj-lt"/>
              </a:rPr>
              <a:t> </a:t>
            </a:r>
            <a:r>
              <a:rPr lang="en-US" sz="2400" b="1" i="1" dirty="0" err="1" smtClean="0">
                <a:latin typeface="+mj-lt"/>
              </a:rPr>
              <a:t>penyakit</a:t>
            </a:r>
            <a:r>
              <a:rPr lang="en-US" sz="2400" b="1" i="1" dirty="0" smtClean="0">
                <a:latin typeface="+mj-lt"/>
              </a:rPr>
              <a:t> </a:t>
            </a:r>
            <a:r>
              <a:rPr lang="en-US" sz="2400" b="1" i="1" dirty="0" err="1" smtClean="0">
                <a:latin typeface="+mj-lt"/>
              </a:rPr>
              <a:t>dan</a:t>
            </a:r>
            <a:r>
              <a:rPr lang="en-US" sz="2400" b="1" i="1" dirty="0" smtClean="0">
                <a:latin typeface="+mj-lt"/>
              </a:rPr>
              <a:t> </a:t>
            </a:r>
            <a:r>
              <a:rPr lang="en-US" sz="2400" b="1" i="1" dirty="0" err="1" smtClean="0">
                <a:latin typeface="+mj-lt"/>
              </a:rPr>
              <a:t>kerentanan</a:t>
            </a:r>
            <a:r>
              <a:rPr lang="en-US" sz="2400" dirty="0" smtClean="0">
                <a:latin typeface="+mj-lt"/>
              </a:rPr>
              <a:t>- </a:t>
            </a:r>
            <a:r>
              <a:rPr lang="en-US" sz="2400" dirty="0" err="1" smtClean="0">
                <a:latin typeface="+mj-lt"/>
              </a:rPr>
              <a:t>kerentanaan</a:t>
            </a:r>
            <a:r>
              <a:rPr lang="en-US" sz="2400" dirty="0" smtClean="0">
                <a:latin typeface="+mj-lt"/>
              </a:rPr>
              <a:t> </a:t>
            </a:r>
            <a:r>
              <a:rPr lang="en-US" sz="2400" dirty="0" err="1" smtClean="0">
                <a:latin typeface="+mj-lt"/>
              </a:rPr>
              <a:t>terhadap</a:t>
            </a:r>
            <a:r>
              <a:rPr lang="en-US" sz="2400" dirty="0" smtClean="0">
                <a:latin typeface="+mj-lt"/>
              </a:rPr>
              <a:t> </a:t>
            </a:r>
            <a:r>
              <a:rPr lang="en-US" sz="2400" dirty="0" err="1" smtClean="0">
                <a:latin typeface="+mj-lt"/>
              </a:rPr>
              <a:t>bencana</a:t>
            </a:r>
            <a:r>
              <a:rPr lang="en-US" sz="2400" dirty="0" smtClean="0">
                <a:latin typeface="+mj-lt"/>
              </a:rPr>
              <a:t> </a:t>
            </a:r>
            <a:r>
              <a:rPr lang="en-US" sz="2400" dirty="0" err="1" smtClean="0">
                <a:latin typeface="+mj-lt"/>
              </a:rPr>
              <a:t>alam</a:t>
            </a:r>
            <a:r>
              <a:rPr lang="en-US" sz="2400" dirty="0" smtClean="0">
                <a:latin typeface="+mj-lt"/>
              </a:rPr>
              <a:t> </a:t>
            </a:r>
            <a:r>
              <a:rPr lang="en-US" sz="2400" dirty="0" err="1" smtClean="0">
                <a:latin typeface="+mj-lt"/>
              </a:rPr>
              <a:t>maupun</a:t>
            </a:r>
            <a:r>
              <a:rPr lang="en-US" sz="2400" dirty="0" smtClean="0">
                <a:latin typeface="+mj-lt"/>
              </a:rPr>
              <a:t> </a:t>
            </a:r>
            <a:r>
              <a:rPr lang="en-US" sz="2400" dirty="0" err="1" smtClean="0">
                <a:latin typeface="+mj-lt"/>
              </a:rPr>
              <a:t>bencana</a:t>
            </a:r>
            <a:r>
              <a:rPr lang="en-US" sz="2400" dirty="0" smtClean="0">
                <a:latin typeface="+mj-lt"/>
              </a:rPr>
              <a:t> </a:t>
            </a:r>
            <a:r>
              <a:rPr lang="en-US" sz="2400" dirty="0" err="1" smtClean="0">
                <a:latin typeface="+mj-lt"/>
              </a:rPr>
              <a:t>akibat</a:t>
            </a:r>
            <a:r>
              <a:rPr lang="en-US" sz="2400" dirty="0" smtClean="0">
                <a:latin typeface="+mj-lt"/>
              </a:rPr>
              <a:t> </a:t>
            </a:r>
            <a:r>
              <a:rPr lang="en-US" sz="2400" dirty="0" err="1" smtClean="0">
                <a:latin typeface="+mj-lt"/>
              </a:rPr>
              <a:t>ulah</a:t>
            </a:r>
            <a:r>
              <a:rPr lang="en-US" sz="2400" dirty="0" smtClean="0">
                <a:latin typeface="+mj-lt"/>
              </a:rPr>
              <a:t> </a:t>
            </a:r>
            <a:r>
              <a:rPr lang="en-US" sz="2400" dirty="0" err="1" smtClean="0">
                <a:latin typeface="+mj-lt"/>
              </a:rPr>
              <a:t>manusia</a:t>
            </a:r>
            <a:r>
              <a:rPr lang="en-US" sz="2400" dirty="0" smtClean="0">
                <a:latin typeface="+mj-lt"/>
              </a:rPr>
              <a:t>, </a:t>
            </a:r>
            <a:r>
              <a:rPr lang="en-US" sz="2400" dirty="0" err="1" smtClean="0">
                <a:latin typeface="+mj-lt"/>
              </a:rPr>
              <a:t>perubahan</a:t>
            </a:r>
            <a:r>
              <a:rPr lang="en-US" sz="2400" dirty="0" smtClean="0">
                <a:latin typeface="+mj-lt"/>
              </a:rPr>
              <a:t> </a:t>
            </a:r>
            <a:r>
              <a:rPr lang="en-US" sz="2400" dirty="0" err="1" smtClean="0">
                <a:latin typeface="+mj-lt"/>
              </a:rPr>
              <a:t>iklim</a:t>
            </a:r>
            <a:r>
              <a:rPr lang="en-US" sz="2400" dirty="0" smtClean="0">
                <a:latin typeface="+mj-lt"/>
              </a:rPr>
              <a:t>, </a:t>
            </a:r>
            <a:r>
              <a:rPr lang="en-US" sz="2400" dirty="0" err="1" smtClean="0">
                <a:latin typeface="+mj-lt"/>
              </a:rPr>
              <a:t>bencana</a:t>
            </a:r>
            <a:r>
              <a:rPr lang="en-US" sz="2400" dirty="0" smtClean="0">
                <a:latin typeface="+mj-lt"/>
              </a:rPr>
              <a:t> </a:t>
            </a:r>
            <a:r>
              <a:rPr lang="en-US" sz="2400" dirty="0" err="1" smtClean="0">
                <a:latin typeface="+mj-lt"/>
              </a:rPr>
              <a:t>akibat</a:t>
            </a:r>
            <a:r>
              <a:rPr lang="en-US" sz="2400" dirty="0" smtClean="0">
                <a:latin typeface="+mj-lt"/>
              </a:rPr>
              <a:t> </a:t>
            </a:r>
            <a:r>
              <a:rPr lang="en-US" sz="2400" dirty="0" err="1" smtClean="0">
                <a:latin typeface="+mj-lt"/>
              </a:rPr>
              <a:t>teknologi</a:t>
            </a:r>
            <a:r>
              <a:rPr lang="en-US" sz="2400" dirty="0">
                <a:latin typeface="+mj-lt"/>
              </a:rPr>
              <a:t> </a:t>
            </a:r>
            <a:r>
              <a:rPr lang="en-US" sz="2400" dirty="0" err="1" smtClean="0">
                <a:latin typeface="+mj-lt"/>
              </a:rPr>
              <a:t>termasuk</a:t>
            </a:r>
            <a:r>
              <a:rPr lang="en-US" sz="2400" dirty="0" smtClean="0">
                <a:latin typeface="+mj-lt"/>
              </a:rPr>
              <a:t> </a:t>
            </a:r>
            <a:r>
              <a:rPr lang="en-US" sz="2400" dirty="0" err="1" smtClean="0">
                <a:latin typeface="+mj-lt"/>
              </a:rPr>
              <a:t>akibat</a:t>
            </a:r>
            <a:r>
              <a:rPr lang="en-US" sz="2400" dirty="0" smtClean="0">
                <a:latin typeface="+mj-lt"/>
              </a:rPr>
              <a:t> </a:t>
            </a:r>
            <a:r>
              <a:rPr lang="en-US" sz="2400" dirty="0" err="1" smtClean="0">
                <a:latin typeface="+mj-lt"/>
              </a:rPr>
              <a:t>industri</a:t>
            </a:r>
            <a:endParaRPr lang="en-US" sz="2400" dirty="0" smtClean="0">
              <a:latin typeface="+mj-lt"/>
            </a:endParaRPr>
          </a:p>
          <a:p>
            <a:pPr marL="285750" lvl="0" indent="-285750">
              <a:spcBef>
                <a:spcPts val="600"/>
              </a:spcBef>
              <a:spcAft>
                <a:spcPts val="600"/>
              </a:spcAft>
              <a:buFont typeface="Arial"/>
              <a:buChar char="•"/>
            </a:pPr>
            <a:r>
              <a:rPr lang="en-US" sz="2400" dirty="0" err="1" smtClean="0">
                <a:latin typeface="+mj-lt"/>
              </a:rPr>
              <a:t>Tantangan</a:t>
            </a:r>
            <a:r>
              <a:rPr lang="en-US" sz="2400" dirty="0" smtClean="0">
                <a:latin typeface="+mj-lt"/>
              </a:rPr>
              <a:t> </a:t>
            </a:r>
            <a:r>
              <a:rPr lang="en-US" sz="2400" dirty="0" err="1" smtClean="0">
                <a:latin typeface="+mj-lt"/>
              </a:rPr>
              <a:t>dalam</a:t>
            </a:r>
            <a:r>
              <a:rPr lang="en-US" sz="2400" dirty="0" smtClean="0">
                <a:latin typeface="+mj-lt"/>
              </a:rPr>
              <a:t> </a:t>
            </a:r>
            <a:r>
              <a:rPr lang="en-US" sz="2400" dirty="0" err="1" smtClean="0">
                <a:latin typeface="+mj-lt"/>
              </a:rPr>
              <a:t>pelaksanaan</a:t>
            </a:r>
            <a:r>
              <a:rPr lang="en-US" sz="2400" dirty="0" smtClean="0">
                <a:latin typeface="+mj-lt"/>
              </a:rPr>
              <a:t> </a:t>
            </a:r>
            <a:r>
              <a:rPr lang="en-US" sz="2400" dirty="0" err="1" smtClean="0">
                <a:latin typeface="+mj-lt"/>
              </a:rPr>
              <a:t>Sistem</a:t>
            </a:r>
            <a:r>
              <a:rPr lang="en-US" sz="2400" dirty="0" smtClean="0">
                <a:latin typeface="+mj-lt"/>
              </a:rPr>
              <a:t> </a:t>
            </a:r>
            <a:r>
              <a:rPr lang="en-US" sz="2400" dirty="0" err="1" smtClean="0">
                <a:latin typeface="+mj-lt"/>
              </a:rPr>
              <a:t>Kesehatan</a:t>
            </a:r>
            <a:r>
              <a:rPr lang="en-US" sz="2400" dirty="0" smtClean="0">
                <a:latin typeface="+mj-lt"/>
              </a:rPr>
              <a:t> </a:t>
            </a:r>
            <a:r>
              <a:rPr lang="en-US" sz="2400" dirty="0" err="1" smtClean="0">
                <a:latin typeface="+mj-lt"/>
              </a:rPr>
              <a:t>itu</a:t>
            </a:r>
            <a:r>
              <a:rPr lang="en-US" sz="2400" dirty="0" smtClean="0">
                <a:latin typeface="+mj-lt"/>
              </a:rPr>
              <a:t> </a:t>
            </a:r>
            <a:r>
              <a:rPr lang="en-US" sz="2400" dirty="0" err="1" smtClean="0">
                <a:latin typeface="+mj-lt"/>
              </a:rPr>
              <a:t>sendiri</a:t>
            </a:r>
            <a:r>
              <a:rPr lang="en-US" sz="2400" dirty="0" smtClean="0">
                <a:latin typeface="+mj-lt"/>
              </a:rPr>
              <a:t>, </a:t>
            </a:r>
            <a:r>
              <a:rPr lang="en-US" sz="2400" dirty="0" err="1" smtClean="0">
                <a:latin typeface="+mj-lt"/>
              </a:rPr>
              <a:t>termasuk</a:t>
            </a:r>
            <a:r>
              <a:rPr lang="en-US" sz="2400" dirty="0" smtClean="0">
                <a:latin typeface="+mj-lt"/>
              </a:rPr>
              <a:t> </a:t>
            </a:r>
            <a:r>
              <a:rPr lang="en-US" sz="2400" dirty="0" err="1" smtClean="0">
                <a:latin typeface="+mj-lt"/>
              </a:rPr>
              <a:t>pelaksanaan</a:t>
            </a:r>
            <a:r>
              <a:rPr lang="en-US" sz="2400" dirty="0" smtClean="0">
                <a:latin typeface="+mj-lt"/>
              </a:rPr>
              <a:t> </a:t>
            </a:r>
            <a:r>
              <a:rPr lang="en-US" sz="2400" b="1" dirty="0" err="1" smtClean="0">
                <a:solidFill>
                  <a:srgbClr val="FF0000"/>
                </a:solidFill>
                <a:latin typeface="+mj-lt"/>
              </a:rPr>
              <a:t>Desentralisasi</a:t>
            </a:r>
            <a:endParaRPr lang="en-ID" sz="2400" b="1" dirty="0">
              <a:solidFill>
                <a:srgbClr val="FF0000"/>
              </a:solidFill>
              <a:latin typeface="+mj-lt"/>
            </a:endParaRPr>
          </a:p>
        </p:txBody>
      </p:sp>
    </p:spTree>
    <p:extLst>
      <p:ext uri="{BB962C8B-B14F-4D97-AF65-F5344CB8AC3E}">
        <p14:creationId xmlns:p14="http://schemas.microsoft.com/office/powerpoint/2010/main" xmlns="" val="3392919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4673" y="789610"/>
            <a:ext cx="8526920" cy="5807742"/>
          </a:xfrm>
          <a:prstGeom prst="rect">
            <a:avLst/>
          </a:prstGeom>
          <a:ln>
            <a:solidFill>
              <a:srgbClr val="5B9BD5"/>
            </a:solidFill>
          </a:ln>
        </p:spPr>
        <p:txBody>
          <a:bodyPr wrap="square">
            <a:spAutoFit/>
          </a:bodyPr>
          <a:lstStyle/>
          <a:p>
            <a:pPr marL="457200" indent="-457200">
              <a:lnSpc>
                <a:spcPct val="80000"/>
              </a:lnSpc>
              <a:spcBef>
                <a:spcPts val="600"/>
              </a:spcBef>
              <a:buFont typeface="Arial"/>
              <a:buChar char="•"/>
            </a:pPr>
            <a:endParaRPr lang="en-US" sz="2400" dirty="0" smtClean="0"/>
          </a:p>
          <a:p>
            <a:pPr marL="457200" indent="-457200">
              <a:lnSpc>
                <a:spcPct val="80000"/>
              </a:lnSpc>
              <a:spcBef>
                <a:spcPts val="600"/>
              </a:spcBef>
              <a:buFont typeface="Arial"/>
              <a:buChar char="•"/>
            </a:pPr>
            <a:r>
              <a:rPr lang="en-US" sz="2400" dirty="0" err="1" smtClean="0"/>
              <a:t>Pelaksanaan</a:t>
            </a:r>
            <a:r>
              <a:rPr lang="en-US" sz="2400" dirty="0" smtClean="0"/>
              <a:t> </a:t>
            </a:r>
            <a:r>
              <a:rPr lang="en-US" sz="2400" dirty="0" err="1" smtClean="0"/>
              <a:t>Sistem</a:t>
            </a:r>
            <a:r>
              <a:rPr lang="en-US" sz="2400" dirty="0" smtClean="0"/>
              <a:t> </a:t>
            </a:r>
            <a:r>
              <a:rPr lang="en-US" sz="2400" dirty="0" err="1" smtClean="0"/>
              <a:t>kesehatan</a:t>
            </a:r>
            <a:r>
              <a:rPr lang="en-US" sz="2400" dirty="0" smtClean="0"/>
              <a:t> </a:t>
            </a:r>
            <a:r>
              <a:rPr lang="en-US" sz="2400" dirty="0" err="1" smtClean="0"/>
              <a:t>membutuhkan</a:t>
            </a:r>
            <a:r>
              <a:rPr lang="en-US" sz="2400" dirty="0" smtClean="0"/>
              <a:t> </a:t>
            </a:r>
            <a:r>
              <a:rPr lang="en-US" sz="2400" dirty="0" err="1" smtClean="0"/>
              <a:t>staf</a:t>
            </a:r>
            <a:r>
              <a:rPr lang="en-US" sz="2400" dirty="0" smtClean="0"/>
              <a:t>, </a:t>
            </a:r>
            <a:r>
              <a:rPr lang="en-US" sz="2400" dirty="0" err="1" smtClean="0"/>
              <a:t>anggaran</a:t>
            </a:r>
            <a:r>
              <a:rPr lang="en-US" sz="2400" dirty="0" smtClean="0"/>
              <a:t>, </a:t>
            </a:r>
            <a:r>
              <a:rPr lang="en-US" sz="2400" dirty="0" err="1" smtClean="0"/>
              <a:t>informasi</a:t>
            </a:r>
            <a:r>
              <a:rPr lang="en-US" sz="2400" dirty="0" smtClean="0"/>
              <a:t>, </a:t>
            </a:r>
            <a:r>
              <a:rPr lang="en-US" sz="2400" dirty="0" err="1" smtClean="0"/>
              <a:t>sarana-prasarana</a:t>
            </a:r>
            <a:r>
              <a:rPr lang="en-US" sz="2400" dirty="0" smtClean="0"/>
              <a:t>, transport, </a:t>
            </a:r>
            <a:r>
              <a:rPr lang="en-US" sz="2400" dirty="0" err="1" smtClean="0"/>
              <a:t>komunikasi</a:t>
            </a:r>
            <a:r>
              <a:rPr lang="en-US" sz="2400" dirty="0" smtClean="0"/>
              <a:t> </a:t>
            </a:r>
            <a:r>
              <a:rPr lang="en-US" sz="2400" dirty="0" err="1" smtClean="0"/>
              <a:t>dan</a:t>
            </a:r>
            <a:r>
              <a:rPr lang="en-US" sz="2400" dirty="0" smtClean="0"/>
              <a:t> </a:t>
            </a:r>
            <a:r>
              <a:rPr lang="en-US" sz="2400" dirty="0" err="1" smtClean="0"/>
              <a:t>arah</a:t>
            </a:r>
            <a:r>
              <a:rPr lang="en-US" sz="2400" dirty="0" smtClean="0"/>
              <a:t> </a:t>
            </a:r>
            <a:r>
              <a:rPr lang="en-US" sz="2400" dirty="0" err="1" smtClean="0"/>
              <a:t>serta</a:t>
            </a:r>
            <a:r>
              <a:rPr lang="en-US" sz="2400" dirty="0" smtClean="0"/>
              <a:t> </a:t>
            </a:r>
            <a:r>
              <a:rPr lang="en-US" sz="2400" dirty="0" err="1" smtClean="0"/>
              <a:t>kebijakan</a:t>
            </a:r>
            <a:r>
              <a:rPr lang="en-US" sz="2400" dirty="0"/>
              <a:t> </a:t>
            </a:r>
            <a:r>
              <a:rPr lang="en-US" sz="2400" dirty="0" smtClean="0">
                <a:sym typeface="Wingdings"/>
              </a:rPr>
              <a:t>agar </a:t>
            </a:r>
            <a:r>
              <a:rPr lang="en-US" sz="2400" dirty="0" err="1" smtClean="0">
                <a:sym typeface="Wingdings"/>
              </a:rPr>
              <a:t>dapat</a:t>
            </a:r>
            <a:r>
              <a:rPr lang="en-US" sz="2400" dirty="0" smtClean="0">
                <a:sym typeface="Wingdings"/>
              </a:rPr>
              <a:t> </a:t>
            </a:r>
            <a:r>
              <a:rPr lang="en-US" sz="2400" dirty="0" err="1" smtClean="0">
                <a:sym typeface="Wingdings"/>
              </a:rPr>
              <a:t>memberikan</a:t>
            </a:r>
            <a:r>
              <a:rPr lang="en-US" sz="2400" dirty="0" smtClean="0">
                <a:sym typeface="Wingdings"/>
              </a:rPr>
              <a:t> </a:t>
            </a:r>
            <a:r>
              <a:rPr lang="en-US" sz="2400" dirty="0" err="1" smtClean="0">
                <a:sym typeface="Wingdings"/>
              </a:rPr>
              <a:t>layanan</a:t>
            </a:r>
            <a:r>
              <a:rPr lang="en-US" sz="2400" dirty="0" smtClean="0">
                <a:sym typeface="Wingdings"/>
              </a:rPr>
              <a:t> </a:t>
            </a:r>
            <a:r>
              <a:rPr lang="en-US" sz="2400" dirty="0" err="1" smtClean="0">
                <a:sym typeface="Wingdings"/>
              </a:rPr>
              <a:t>yg</a:t>
            </a:r>
            <a:r>
              <a:rPr lang="en-US" sz="2400" dirty="0" smtClean="0">
                <a:sym typeface="Wingdings"/>
              </a:rPr>
              <a:t> </a:t>
            </a:r>
            <a:r>
              <a:rPr lang="en-US" sz="2400" dirty="0" err="1" smtClean="0">
                <a:sym typeface="Wingdings"/>
              </a:rPr>
              <a:t>responsif</a:t>
            </a:r>
            <a:r>
              <a:rPr lang="en-US" sz="2400" dirty="0">
                <a:sym typeface="Wingdings"/>
              </a:rPr>
              <a:t> </a:t>
            </a:r>
            <a:r>
              <a:rPr lang="en-US" sz="2400" dirty="0" err="1" smtClean="0">
                <a:sym typeface="Wingdings"/>
              </a:rPr>
              <a:t>dan</a:t>
            </a:r>
            <a:r>
              <a:rPr lang="en-US" sz="2400" dirty="0" smtClean="0">
                <a:sym typeface="Wingdings"/>
              </a:rPr>
              <a:t> </a:t>
            </a:r>
            <a:r>
              <a:rPr lang="en-US" sz="2400" dirty="0" err="1" smtClean="0">
                <a:sym typeface="Wingdings"/>
              </a:rPr>
              <a:t>secara</a:t>
            </a:r>
            <a:r>
              <a:rPr lang="en-US" sz="2400" dirty="0" smtClean="0">
                <a:sym typeface="Wingdings"/>
              </a:rPr>
              <a:t> </a:t>
            </a:r>
            <a:r>
              <a:rPr lang="en-US" sz="2400" dirty="0" err="1" smtClean="0">
                <a:sym typeface="Wingdings"/>
              </a:rPr>
              <a:t>finansial</a:t>
            </a:r>
            <a:r>
              <a:rPr lang="en-US" sz="2400" dirty="0" smtClean="0">
                <a:sym typeface="Wingdings"/>
              </a:rPr>
              <a:t> </a:t>
            </a:r>
            <a:r>
              <a:rPr lang="en-US" sz="2400" dirty="0" err="1" smtClean="0">
                <a:sym typeface="Wingdings"/>
              </a:rPr>
              <a:t>adil</a:t>
            </a:r>
            <a:r>
              <a:rPr lang="en-US" sz="2400" dirty="0" smtClean="0">
                <a:sym typeface="Wingdings"/>
              </a:rPr>
              <a:t>.</a:t>
            </a:r>
          </a:p>
          <a:p>
            <a:pPr marL="457200" indent="-457200">
              <a:lnSpc>
                <a:spcPct val="80000"/>
              </a:lnSpc>
              <a:spcBef>
                <a:spcPts val="600"/>
              </a:spcBef>
              <a:buFont typeface="Arial"/>
              <a:buChar char="•"/>
            </a:pPr>
            <a:r>
              <a:rPr lang="en-ID" sz="2400" dirty="0"/>
              <a:t>Tanggung jawab keseluruhan terhadap berlangsungnya sistem kesehatan yg baik ini ada pada pemerintah, namun </a:t>
            </a:r>
            <a:r>
              <a:rPr lang="en-ID" sz="2400" b="1" i="1" dirty="0">
                <a:solidFill>
                  <a:srgbClr val="FF0000"/>
                </a:solidFill>
              </a:rPr>
              <a:t>stewardship</a:t>
            </a:r>
            <a:r>
              <a:rPr lang="en-ID" sz="2400" dirty="0"/>
              <a:t> yang baik dari </a:t>
            </a:r>
            <a:r>
              <a:rPr lang="en-ID" sz="2400" dirty="0">
                <a:solidFill>
                  <a:srgbClr val="FF0000"/>
                </a:solidFill>
              </a:rPr>
              <a:t>provinsi</a:t>
            </a:r>
            <a:r>
              <a:rPr lang="en-ID" sz="2400" dirty="0"/>
              <a:t> dan </a:t>
            </a:r>
            <a:r>
              <a:rPr lang="en-ID" sz="2400" dirty="0">
                <a:solidFill>
                  <a:srgbClr val="FF0000"/>
                </a:solidFill>
              </a:rPr>
              <a:t>kabupaten</a:t>
            </a:r>
            <a:r>
              <a:rPr lang="en-ID" sz="2400" dirty="0"/>
              <a:t> adalah sangat vital</a:t>
            </a:r>
            <a:r>
              <a:rPr lang="en-ID" sz="2400" dirty="0" smtClean="0"/>
              <a:t>.</a:t>
            </a:r>
          </a:p>
          <a:p>
            <a:pPr marL="457200" indent="-457200">
              <a:lnSpc>
                <a:spcPct val="80000"/>
              </a:lnSpc>
              <a:spcBef>
                <a:spcPts val="600"/>
              </a:spcBef>
              <a:buFont typeface="Arial"/>
              <a:buChar char="•"/>
            </a:pPr>
            <a:r>
              <a:rPr lang="en-ID" sz="2400" dirty="0"/>
              <a:t>Problem membangun sistem kesehatan yg baik ini tidak terbatas hanya di negara miskin. </a:t>
            </a:r>
            <a:endParaRPr lang="en-ID" sz="2400" dirty="0" smtClean="0"/>
          </a:p>
          <a:p>
            <a:pPr lvl="1">
              <a:lnSpc>
                <a:spcPct val="80000"/>
              </a:lnSpc>
              <a:spcBef>
                <a:spcPts val="600"/>
              </a:spcBef>
            </a:pPr>
            <a:r>
              <a:rPr lang="en-ID" sz="2400" dirty="0" smtClean="0"/>
              <a:t>Banyak </a:t>
            </a:r>
            <a:r>
              <a:rPr lang="en-ID" sz="2400" dirty="0"/>
              <a:t>negara kaya  mempunyai </a:t>
            </a:r>
            <a:r>
              <a:rPr lang="en-ID" sz="2400" dirty="0" smtClean="0"/>
              <a:t>penduduk yang </a:t>
            </a:r>
            <a:r>
              <a:rPr lang="en-ID" sz="2400" dirty="0"/>
              <a:t>tidak terakses terhadap pelayanan kesehatan ini karena </a:t>
            </a:r>
            <a:r>
              <a:rPr lang="en-ID" sz="2400" dirty="0">
                <a:solidFill>
                  <a:srgbClr val="FF0000"/>
                </a:solidFill>
              </a:rPr>
              <a:t>ketidak adilan</a:t>
            </a:r>
            <a:r>
              <a:rPr lang="en-ID" sz="2400" dirty="0"/>
              <a:t> dalam memberikan proteksi sosialnya, atau karena meningkatnya biaya diakibatkan penggunaan sumber daya yg tidak effisien. </a:t>
            </a:r>
          </a:p>
          <a:p>
            <a:pPr marL="285750" indent="-285750">
              <a:lnSpc>
                <a:spcPct val="80000"/>
              </a:lnSpc>
              <a:spcBef>
                <a:spcPts val="600"/>
              </a:spcBef>
              <a:buFont typeface="Arial"/>
              <a:buChar char="•"/>
            </a:pPr>
            <a:endParaRPr lang="en-US" sz="2400" dirty="0" smtClean="0"/>
          </a:p>
        </p:txBody>
      </p:sp>
      <p:sp>
        <p:nvSpPr>
          <p:cNvPr id="3" name="Title 1"/>
          <p:cNvSpPr txBox="1">
            <a:spLocks/>
          </p:cNvSpPr>
          <p:nvPr/>
        </p:nvSpPr>
        <p:spPr>
          <a:xfrm>
            <a:off x="-46242" y="32247"/>
            <a:ext cx="9248041" cy="660449"/>
          </a:xfrm>
          <a:prstGeom prst="rect">
            <a:avLst/>
          </a:prstGeom>
          <a:solidFill>
            <a:schemeClr val="accent1">
              <a:lumMod val="20000"/>
              <a:lumOff val="80000"/>
            </a:schemeClr>
          </a:solidFill>
          <a:ln>
            <a:solidFill>
              <a:srgbClr val="0000FF"/>
            </a:solidFill>
          </a:ln>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smtClean="0">
                <a:latin typeface="Arial Rounded MT Bold"/>
                <a:cs typeface="Arial Rounded MT Bold"/>
              </a:rPr>
              <a:t>TANTANGAN PEMBANGUNAN KESEHATAN</a:t>
            </a:r>
            <a:endParaRPr lang="en-US" sz="3200" b="1" dirty="0">
              <a:latin typeface="Arial Rounded MT Bold"/>
              <a:cs typeface="Arial Rounded MT Bold"/>
            </a:endParaRPr>
          </a:p>
        </p:txBody>
      </p:sp>
    </p:spTree>
    <p:extLst>
      <p:ext uri="{BB962C8B-B14F-4D97-AF65-F5344CB8AC3E}">
        <p14:creationId xmlns:p14="http://schemas.microsoft.com/office/powerpoint/2010/main" xmlns="" val="3952743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neb-one.gc.ca/clf-nsi/rsftyndthnvrnmnt/prtctngcndnnvrnmnt/mg/pblcntrst-en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792480"/>
            <a:ext cx="3276600" cy="419405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http://www.onlineinvestingai.com/blog/wp-content/uploads/2010/07/changing-global-economy.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1524000"/>
            <a:ext cx="4343400" cy="281493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ight Arrow 4"/>
          <p:cNvSpPr/>
          <p:nvPr/>
        </p:nvSpPr>
        <p:spPr>
          <a:xfrm>
            <a:off x="3563888" y="2348880"/>
            <a:ext cx="1080120" cy="864096"/>
          </a:xfrm>
          <a:prstGeom prst="rightArrow">
            <a:avLst>
              <a:gd name="adj1" fmla="val 54526"/>
              <a:gd name="adj2" fmla="val 48114"/>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05400" y="914400"/>
            <a:ext cx="3048000" cy="461665"/>
          </a:xfrm>
          <a:prstGeom prst="rect">
            <a:avLst/>
          </a:prstGeom>
          <a:noFill/>
        </p:spPr>
        <p:txBody>
          <a:bodyPr wrap="square" rtlCol="0">
            <a:spAutoFit/>
          </a:bodyPr>
          <a:lstStyle/>
          <a:p>
            <a:r>
              <a:rPr lang="en-US" sz="2400" i="1" dirty="0" err="1" smtClean="0">
                <a:latin typeface="Andalus" panose="02020603050405020304" pitchFamily="18" charset="-78"/>
                <a:cs typeface="Andalus" panose="02020603050405020304" pitchFamily="18" charset="-78"/>
              </a:rPr>
              <a:t>Bumiku</a:t>
            </a:r>
            <a:r>
              <a:rPr lang="en-US" sz="2400" i="1" dirty="0" smtClean="0">
                <a:latin typeface="Andalus" panose="02020603050405020304" pitchFamily="18" charset="-78"/>
                <a:cs typeface="Andalus" panose="02020603050405020304" pitchFamily="18" charset="-78"/>
              </a:rPr>
              <a:t> </a:t>
            </a:r>
            <a:r>
              <a:rPr lang="en-US" sz="2400" i="1" dirty="0" err="1" smtClean="0">
                <a:latin typeface="Andalus" panose="02020603050405020304" pitchFamily="18" charset="-78"/>
                <a:cs typeface="Andalus" panose="02020603050405020304" pitchFamily="18" charset="-78"/>
              </a:rPr>
              <a:t>sayang</a:t>
            </a:r>
            <a:r>
              <a:rPr lang="en-US" sz="2400" i="1" dirty="0" smtClean="0">
                <a:latin typeface="Andalus" panose="02020603050405020304" pitchFamily="18" charset="-78"/>
                <a:cs typeface="Andalus" panose="02020603050405020304" pitchFamily="18" charset="-78"/>
              </a:rPr>
              <a:t> ……</a:t>
            </a:r>
            <a:endParaRPr lang="en-US" sz="2400" i="1" dirty="0">
              <a:latin typeface="Andalus" panose="02020603050405020304" pitchFamily="18" charset="-78"/>
              <a:cs typeface="Andalus" panose="02020603050405020304" pitchFamily="18" charset="-78"/>
            </a:endParaRPr>
          </a:p>
        </p:txBody>
      </p:sp>
      <p:sp>
        <p:nvSpPr>
          <p:cNvPr id="7" name="TextBox 6"/>
          <p:cNvSpPr txBox="1"/>
          <p:nvPr/>
        </p:nvSpPr>
        <p:spPr>
          <a:xfrm>
            <a:off x="5562600" y="4338935"/>
            <a:ext cx="3048000" cy="461665"/>
          </a:xfrm>
          <a:prstGeom prst="rect">
            <a:avLst/>
          </a:prstGeom>
          <a:noFill/>
        </p:spPr>
        <p:txBody>
          <a:bodyPr wrap="square" rtlCol="0">
            <a:spAutoFit/>
          </a:bodyPr>
          <a:lstStyle/>
          <a:p>
            <a:r>
              <a:rPr lang="en-US" sz="2400" i="1" dirty="0" smtClean="0">
                <a:latin typeface="Andalus" panose="02020603050405020304" pitchFamily="18" charset="-78"/>
                <a:cs typeface="Andalus" panose="02020603050405020304" pitchFamily="18" charset="-78"/>
              </a:rPr>
              <a:t>……..</a:t>
            </a:r>
            <a:r>
              <a:rPr lang="en-US" sz="2400" i="1" dirty="0" err="1" smtClean="0">
                <a:latin typeface="Andalus" panose="02020603050405020304" pitchFamily="18" charset="-78"/>
                <a:cs typeface="Andalus" panose="02020603050405020304" pitchFamily="18" charset="-78"/>
              </a:rPr>
              <a:t>Bumiku</a:t>
            </a:r>
            <a:r>
              <a:rPr lang="en-US" sz="2400" i="1" dirty="0" smtClean="0">
                <a:latin typeface="Andalus" panose="02020603050405020304" pitchFamily="18" charset="-78"/>
                <a:cs typeface="Andalus" panose="02020603050405020304" pitchFamily="18" charset="-78"/>
              </a:rPr>
              <a:t>  </a:t>
            </a:r>
            <a:r>
              <a:rPr lang="en-US" sz="2400" i="1" dirty="0" err="1" smtClean="0">
                <a:latin typeface="Andalus" panose="02020603050405020304" pitchFamily="18" charset="-78"/>
                <a:cs typeface="Andalus" panose="02020603050405020304" pitchFamily="18" charset="-78"/>
              </a:rPr>
              <a:t>malang</a:t>
            </a:r>
            <a:endParaRPr lang="en-US" sz="2400" i="1" dirty="0">
              <a:latin typeface="Andalus" panose="02020603050405020304" pitchFamily="18" charset="-78"/>
              <a:cs typeface="Andalus" panose="02020603050405020304" pitchFamily="18" charset="-78"/>
            </a:endParaRPr>
          </a:p>
        </p:txBody>
      </p:sp>
      <p:sp>
        <p:nvSpPr>
          <p:cNvPr id="8" name="TextBox 7"/>
          <p:cNvSpPr txBox="1"/>
          <p:nvPr/>
        </p:nvSpPr>
        <p:spPr>
          <a:xfrm>
            <a:off x="609600" y="5334000"/>
            <a:ext cx="7848600" cy="1569660"/>
          </a:xfrm>
          <a:prstGeom prst="rect">
            <a:avLst/>
          </a:prstGeom>
          <a:noFill/>
        </p:spPr>
        <p:txBody>
          <a:bodyPr wrap="square" rtlCol="0">
            <a:spAutoFit/>
          </a:bodyPr>
          <a:lstStyle/>
          <a:p>
            <a:r>
              <a:rPr lang="en-US" sz="2400" dirty="0" smtClean="0">
                <a:latin typeface="Andalus" panose="02020603050405020304" pitchFamily="18" charset="-78"/>
                <a:cs typeface="Andalus" panose="02020603050405020304" pitchFamily="18" charset="-78"/>
              </a:rPr>
              <a:t>SDGs </a:t>
            </a:r>
            <a:r>
              <a:rPr lang="en-US" sz="2400" dirty="0" smtClean="0">
                <a:latin typeface="Andalus" panose="02020603050405020304" pitchFamily="18" charset="-78"/>
                <a:cs typeface="Andalus" panose="02020603050405020304" pitchFamily="18" charset="-78"/>
                <a:sym typeface="Wingdings" panose="05000000000000000000" pitchFamily="2" charset="2"/>
              </a:rPr>
              <a:t> </a:t>
            </a:r>
            <a:r>
              <a:rPr lang="en-US" sz="2400" dirty="0" err="1" smtClean="0">
                <a:latin typeface="Andalus" panose="02020603050405020304" pitchFamily="18" charset="-78"/>
                <a:cs typeface="Andalus" panose="02020603050405020304" pitchFamily="18" charset="-78"/>
                <a:sym typeface="Wingdings" panose="05000000000000000000" pitchFamily="2" charset="2"/>
              </a:rPr>
              <a:t>bgmn</a:t>
            </a:r>
            <a:r>
              <a:rPr lang="en-US" sz="2400" dirty="0" smtClean="0">
                <a:latin typeface="Andalus" panose="02020603050405020304" pitchFamily="18" charset="-78"/>
                <a:cs typeface="Andalus" panose="02020603050405020304" pitchFamily="18" charset="-78"/>
                <a:sym typeface="Wingdings" panose="05000000000000000000" pitchFamily="2" charset="2"/>
              </a:rPr>
              <a:t> </a:t>
            </a:r>
            <a:r>
              <a:rPr lang="en-US" sz="2400" dirty="0" err="1" smtClean="0">
                <a:latin typeface="Andalus" panose="02020603050405020304" pitchFamily="18" charset="-78"/>
                <a:cs typeface="Andalus" panose="02020603050405020304" pitchFamily="18" charset="-78"/>
                <a:sym typeface="Wingdings" panose="05000000000000000000" pitchFamily="2" charset="2"/>
              </a:rPr>
              <a:t>membuat</a:t>
            </a:r>
            <a:r>
              <a:rPr lang="en-US" sz="2400" dirty="0" smtClean="0">
                <a:latin typeface="Andalus" panose="02020603050405020304" pitchFamily="18" charset="-78"/>
                <a:cs typeface="Andalus" panose="02020603050405020304" pitchFamily="18" charset="-78"/>
                <a:sym typeface="Wingdings" panose="05000000000000000000" pitchFamily="2" charset="2"/>
              </a:rPr>
              <a:t> </a:t>
            </a:r>
            <a:r>
              <a:rPr lang="en-US" sz="2400" dirty="0" err="1">
                <a:latin typeface="Andalus" panose="02020603050405020304" pitchFamily="18" charset="-78"/>
                <a:cs typeface="Andalus" panose="02020603050405020304" pitchFamily="18" charset="-78"/>
                <a:sym typeface="Wingdings" panose="05000000000000000000" pitchFamily="2" charset="2"/>
              </a:rPr>
              <a:t>bumi</a:t>
            </a:r>
            <a:r>
              <a:rPr lang="en-US" sz="2400" dirty="0">
                <a:latin typeface="Andalus" panose="02020603050405020304" pitchFamily="18" charset="-78"/>
                <a:cs typeface="Andalus" panose="02020603050405020304" pitchFamily="18" charset="-78"/>
                <a:sym typeface="Wingdings" panose="05000000000000000000" pitchFamily="2" charset="2"/>
              </a:rPr>
              <a:t> </a:t>
            </a:r>
            <a:r>
              <a:rPr lang="en-US" sz="2400" dirty="0" err="1">
                <a:latin typeface="Andalus" panose="02020603050405020304" pitchFamily="18" charset="-78"/>
                <a:cs typeface="Andalus" panose="02020603050405020304" pitchFamily="18" charset="-78"/>
                <a:sym typeface="Wingdings" panose="05000000000000000000" pitchFamily="2" charset="2"/>
              </a:rPr>
              <a:t>layak</a:t>
            </a:r>
            <a:r>
              <a:rPr lang="en-US" sz="2400" dirty="0">
                <a:latin typeface="Andalus" panose="02020603050405020304" pitchFamily="18" charset="-78"/>
                <a:cs typeface="Andalus" panose="02020603050405020304" pitchFamily="18" charset="-78"/>
                <a:sym typeface="Wingdings" panose="05000000000000000000" pitchFamily="2" charset="2"/>
              </a:rPr>
              <a:t> </a:t>
            </a:r>
            <a:r>
              <a:rPr lang="en-US" sz="2400" dirty="0" err="1">
                <a:latin typeface="Andalus" panose="02020603050405020304" pitchFamily="18" charset="-78"/>
                <a:cs typeface="Andalus" panose="02020603050405020304" pitchFamily="18" charset="-78"/>
                <a:sym typeface="Wingdings" panose="05000000000000000000" pitchFamily="2" charset="2"/>
              </a:rPr>
              <a:t>huni</a:t>
            </a:r>
            <a:endParaRPr lang="en-US" sz="2400" dirty="0">
              <a:latin typeface="Andalus" panose="02020603050405020304" pitchFamily="18" charset="-78"/>
              <a:cs typeface="Andalus" panose="02020603050405020304" pitchFamily="18" charset="-78"/>
            </a:endParaRPr>
          </a:p>
          <a:p>
            <a:r>
              <a:rPr lang="en-US" sz="2400" dirty="0" smtClean="0">
                <a:latin typeface="Andalus" panose="02020603050405020304" pitchFamily="18" charset="-78"/>
                <a:cs typeface="Andalus" panose="02020603050405020304" pitchFamily="18" charset="-78"/>
                <a:sym typeface="Wingdings" panose="05000000000000000000" pitchFamily="2" charset="2"/>
              </a:rPr>
              <a:t>           </a:t>
            </a:r>
            <a:r>
              <a:rPr lang="en-US" sz="2400" dirty="0" err="1">
                <a:latin typeface="Andalus" panose="02020603050405020304" pitchFamily="18" charset="-78"/>
                <a:cs typeface="Andalus" panose="02020603050405020304" pitchFamily="18" charset="-78"/>
                <a:sym typeface="Wingdings" panose="05000000000000000000" pitchFamily="2" charset="2"/>
              </a:rPr>
              <a:t>membuat</a:t>
            </a:r>
            <a:r>
              <a:rPr lang="en-US" sz="2400" dirty="0">
                <a:latin typeface="Andalus" panose="02020603050405020304" pitchFamily="18" charset="-78"/>
                <a:cs typeface="Andalus" panose="02020603050405020304" pitchFamily="18" charset="-78"/>
                <a:sym typeface="Wingdings" panose="05000000000000000000" pitchFamily="2" charset="2"/>
              </a:rPr>
              <a:t> </a:t>
            </a:r>
            <a:r>
              <a:rPr lang="en-US" sz="2400" dirty="0" err="1">
                <a:latin typeface="Andalus" panose="02020603050405020304" pitchFamily="18" charset="-78"/>
                <a:cs typeface="Andalus" panose="02020603050405020304" pitchFamily="18" charset="-78"/>
                <a:sym typeface="Wingdings" panose="05000000000000000000" pitchFamily="2" charset="2"/>
              </a:rPr>
              <a:t>kepentingan</a:t>
            </a:r>
            <a:r>
              <a:rPr lang="en-US" sz="2400" dirty="0">
                <a:latin typeface="Andalus" panose="02020603050405020304" pitchFamily="18" charset="-78"/>
                <a:cs typeface="Andalus" panose="02020603050405020304" pitchFamily="18" charset="-78"/>
                <a:sym typeface="Wingdings" panose="05000000000000000000" pitchFamily="2" charset="2"/>
              </a:rPr>
              <a:t> </a:t>
            </a:r>
            <a:r>
              <a:rPr lang="en-US" sz="2400" i="1" dirty="0" err="1">
                <a:solidFill>
                  <a:srgbClr val="FF0000"/>
                </a:solidFill>
                <a:latin typeface="Andalus" panose="02020603050405020304" pitchFamily="18" charset="-78"/>
                <a:cs typeface="Andalus" panose="02020603050405020304" pitchFamily="18" charset="-78"/>
                <a:sym typeface="Wingdings" panose="05000000000000000000" pitchFamily="2" charset="2"/>
              </a:rPr>
              <a:t>ekonomi</a:t>
            </a:r>
            <a:r>
              <a:rPr lang="en-US" sz="2400" dirty="0">
                <a:latin typeface="Andalus" panose="02020603050405020304" pitchFamily="18" charset="-78"/>
                <a:cs typeface="Andalus" panose="02020603050405020304" pitchFamily="18" charset="-78"/>
                <a:sym typeface="Wingdings" panose="05000000000000000000" pitchFamily="2" charset="2"/>
              </a:rPr>
              <a:t>, </a:t>
            </a:r>
            <a:r>
              <a:rPr lang="en-US" sz="2400" i="1" dirty="0" err="1">
                <a:solidFill>
                  <a:srgbClr val="FF0000"/>
                </a:solidFill>
                <a:latin typeface="Andalus" panose="02020603050405020304" pitchFamily="18" charset="-78"/>
                <a:cs typeface="Andalus" panose="02020603050405020304" pitchFamily="18" charset="-78"/>
                <a:sym typeface="Wingdings" panose="05000000000000000000" pitchFamily="2" charset="2"/>
              </a:rPr>
              <a:t>sosial</a:t>
            </a:r>
            <a:r>
              <a:rPr lang="en-US" sz="2400" dirty="0">
                <a:latin typeface="Andalus" panose="02020603050405020304" pitchFamily="18" charset="-78"/>
                <a:cs typeface="Andalus" panose="02020603050405020304" pitchFamily="18" charset="-78"/>
                <a:sym typeface="Wingdings" panose="05000000000000000000" pitchFamily="2" charset="2"/>
              </a:rPr>
              <a:t> </a:t>
            </a:r>
            <a:r>
              <a:rPr lang="en-US" sz="2400" dirty="0" err="1">
                <a:latin typeface="Andalus" panose="02020603050405020304" pitchFamily="18" charset="-78"/>
                <a:cs typeface="Andalus" panose="02020603050405020304" pitchFamily="18" charset="-78"/>
                <a:sym typeface="Wingdings" panose="05000000000000000000" pitchFamily="2" charset="2"/>
              </a:rPr>
              <a:t>dan</a:t>
            </a:r>
            <a:r>
              <a:rPr lang="en-US" sz="2400" dirty="0">
                <a:latin typeface="Andalus" panose="02020603050405020304" pitchFamily="18" charset="-78"/>
                <a:cs typeface="Andalus" panose="02020603050405020304" pitchFamily="18" charset="-78"/>
                <a:sym typeface="Wingdings" panose="05000000000000000000" pitchFamily="2" charset="2"/>
              </a:rPr>
              <a:t> </a:t>
            </a:r>
          </a:p>
          <a:p>
            <a:r>
              <a:rPr lang="en-US" sz="2400" dirty="0">
                <a:latin typeface="Andalus" panose="02020603050405020304" pitchFamily="18" charset="-78"/>
                <a:cs typeface="Andalus" panose="02020603050405020304" pitchFamily="18" charset="-78"/>
                <a:sym typeface="Wingdings" panose="05000000000000000000" pitchFamily="2" charset="2"/>
              </a:rPr>
              <a:t>                </a:t>
            </a:r>
            <a:r>
              <a:rPr lang="en-US" sz="2400" i="1" dirty="0" err="1">
                <a:solidFill>
                  <a:srgbClr val="FF0000"/>
                </a:solidFill>
                <a:latin typeface="Andalus" panose="02020603050405020304" pitchFamily="18" charset="-78"/>
                <a:cs typeface="Andalus" panose="02020603050405020304" pitchFamily="18" charset="-78"/>
                <a:sym typeface="Wingdings" panose="05000000000000000000" pitchFamily="2" charset="2"/>
              </a:rPr>
              <a:t>lingkungan</a:t>
            </a:r>
            <a:r>
              <a:rPr lang="en-US" sz="2400" dirty="0">
                <a:latin typeface="Andalus" panose="02020603050405020304" pitchFamily="18" charset="-78"/>
                <a:cs typeface="Andalus" panose="02020603050405020304" pitchFamily="18" charset="-78"/>
                <a:sym typeface="Wingdings" panose="05000000000000000000" pitchFamily="2" charset="2"/>
              </a:rPr>
              <a:t> </a:t>
            </a:r>
            <a:r>
              <a:rPr lang="en-US" sz="2400" dirty="0" err="1">
                <a:latin typeface="Andalus" panose="02020603050405020304" pitchFamily="18" charset="-78"/>
                <a:cs typeface="Andalus" panose="02020603050405020304" pitchFamily="18" charset="-78"/>
                <a:sym typeface="Wingdings" panose="05000000000000000000" pitchFamily="2" charset="2"/>
              </a:rPr>
              <a:t>berdamai</a:t>
            </a:r>
            <a:r>
              <a:rPr lang="en-US" sz="2400" dirty="0">
                <a:latin typeface="Andalus" panose="02020603050405020304" pitchFamily="18" charset="-78"/>
                <a:cs typeface="Andalus" panose="02020603050405020304" pitchFamily="18" charset="-78"/>
                <a:sym typeface="Wingdings" panose="05000000000000000000" pitchFamily="2" charset="2"/>
              </a:rPr>
              <a:t> </a:t>
            </a:r>
            <a:r>
              <a:rPr lang="en-US" sz="2400" dirty="0" err="1">
                <a:latin typeface="Andalus" panose="02020603050405020304" pitchFamily="18" charset="-78"/>
                <a:cs typeface="Andalus" panose="02020603050405020304" pitchFamily="18" charset="-78"/>
                <a:sym typeface="Wingdings" panose="05000000000000000000" pitchFamily="2" charset="2"/>
              </a:rPr>
              <a:t>dan</a:t>
            </a:r>
            <a:r>
              <a:rPr lang="en-US" sz="2400" dirty="0">
                <a:latin typeface="Andalus" panose="02020603050405020304" pitchFamily="18" charset="-78"/>
                <a:cs typeface="Andalus" panose="02020603050405020304" pitchFamily="18" charset="-78"/>
                <a:sym typeface="Wingdings" panose="05000000000000000000" pitchFamily="2" charset="2"/>
              </a:rPr>
              <a:t> </a:t>
            </a:r>
            <a:r>
              <a:rPr lang="en-US" sz="2400" dirty="0" err="1">
                <a:latin typeface="Andalus" panose="02020603050405020304" pitchFamily="18" charset="-78"/>
                <a:cs typeface="Andalus" panose="02020603050405020304" pitchFamily="18" charset="-78"/>
                <a:sym typeface="Wingdings" panose="05000000000000000000" pitchFamily="2" charset="2"/>
              </a:rPr>
              <a:t>serasi</a:t>
            </a:r>
            <a:endParaRPr lang="en-US" sz="2400" dirty="0">
              <a:latin typeface="Andalus" panose="02020603050405020304" pitchFamily="18" charset="-78"/>
              <a:cs typeface="Andalus" panose="02020603050405020304" pitchFamily="18" charset="-78"/>
              <a:sym typeface="Wingdings" panose="05000000000000000000" pitchFamily="2" charset="2"/>
            </a:endParaRPr>
          </a:p>
          <a:p>
            <a:endParaRPr lang="en-US" sz="2400" dirty="0">
              <a:latin typeface="Andalus" panose="02020603050405020304" pitchFamily="18" charset="-78"/>
              <a:cs typeface="Andalus" panose="02020603050405020304" pitchFamily="18" charset="-78"/>
            </a:endParaRPr>
          </a:p>
        </p:txBody>
      </p:sp>
      <p:sp>
        <p:nvSpPr>
          <p:cNvPr id="9" name="TextBox 8"/>
          <p:cNvSpPr txBox="1"/>
          <p:nvPr/>
        </p:nvSpPr>
        <p:spPr>
          <a:xfrm>
            <a:off x="2362200" y="44624"/>
            <a:ext cx="4419600" cy="707886"/>
          </a:xfrm>
          <a:prstGeom prst="rect">
            <a:avLst/>
          </a:prstGeom>
          <a:noFill/>
        </p:spPr>
        <p:txBody>
          <a:bodyPr wrap="square" rtlCol="0">
            <a:spAutoFit/>
          </a:bodyPr>
          <a:lstStyle/>
          <a:p>
            <a:pPr algn="ctr"/>
            <a:r>
              <a:rPr lang="en-US" sz="4000" b="1" dirty="0" smtClean="0">
                <a:latin typeface="Arial Rounded MT Bold"/>
                <a:cs typeface="Arial Rounded MT Bold"/>
              </a:rPr>
              <a:t>SDGs 2016 -2030</a:t>
            </a:r>
            <a:endParaRPr lang="en-US" sz="4000" b="1" dirty="0">
              <a:latin typeface="Arial Rounded MT Bold"/>
              <a:cs typeface="Arial Rounded MT Bold"/>
            </a:endParaRPr>
          </a:p>
        </p:txBody>
      </p:sp>
    </p:spTree>
    <p:extLst>
      <p:ext uri="{BB962C8B-B14F-4D97-AF65-F5344CB8AC3E}">
        <p14:creationId xmlns:p14="http://schemas.microsoft.com/office/powerpoint/2010/main" xmlns="" val="5501553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43416" y="2500283"/>
            <a:ext cx="25527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16. Inclusive society</a:t>
            </a:r>
            <a:endParaRPr lang="en-US" dirty="0"/>
          </a:p>
        </p:txBody>
      </p:sp>
      <p:sp>
        <p:nvSpPr>
          <p:cNvPr id="3" name="Rounded Rectangle 2"/>
          <p:cNvSpPr/>
          <p:nvPr/>
        </p:nvSpPr>
        <p:spPr>
          <a:xfrm>
            <a:off x="3239728" y="3033683"/>
            <a:ext cx="2518288"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17. Global partnership</a:t>
            </a:r>
            <a:endParaRPr lang="en-US" dirty="0"/>
          </a:p>
        </p:txBody>
      </p:sp>
      <p:sp>
        <p:nvSpPr>
          <p:cNvPr id="4" name="Rounded Rectangle 3"/>
          <p:cNvSpPr/>
          <p:nvPr/>
        </p:nvSpPr>
        <p:spPr>
          <a:xfrm>
            <a:off x="3243416" y="2043083"/>
            <a:ext cx="25527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15. Ecosystem/forest</a:t>
            </a:r>
            <a:endParaRPr lang="en-US" dirty="0"/>
          </a:p>
        </p:txBody>
      </p:sp>
      <p:sp>
        <p:nvSpPr>
          <p:cNvPr id="5" name="Rounded Rectangle 4"/>
          <p:cNvSpPr/>
          <p:nvPr/>
        </p:nvSpPr>
        <p:spPr>
          <a:xfrm>
            <a:off x="3243416" y="1585883"/>
            <a:ext cx="25527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14. Ocean/sea </a:t>
            </a:r>
            <a:endParaRPr lang="en-US" dirty="0"/>
          </a:p>
        </p:txBody>
      </p:sp>
      <p:sp>
        <p:nvSpPr>
          <p:cNvPr id="6" name="Rounded Rectangle 5"/>
          <p:cNvSpPr/>
          <p:nvPr/>
        </p:nvSpPr>
        <p:spPr>
          <a:xfrm>
            <a:off x="3205316" y="1128683"/>
            <a:ext cx="25527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13.  Climate </a:t>
            </a:r>
            <a:endParaRPr lang="en-US" dirty="0"/>
          </a:p>
        </p:txBody>
      </p:sp>
      <p:sp>
        <p:nvSpPr>
          <p:cNvPr id="7" name="Rounded Rectangle 6"/>
          <p:cNvSpPr/>
          <p:nvPr/>
        </p:nvSpPr>
        <p:spPr>
          <a:xfrm>
            <a:off x="471948" y="6310283"/>
            <a:ext cx="25527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 </a:t>
            </a:r>
            <a:r>
              <a:rPr lang="en-US" dirty="0" err="1" smtClean="0"/>
              <a:t>Sust</a:t>
            </a:r>
            <a:r>
              <a:rPr lang="en-US" dirty="0" smtClean="0"/>
              <a:t>. </a:t>
            </a:r>
            <a:r>
              <a:rPr lang="en-US" dirty="0" err="1" smtClean="0"/>
              <a:t>consumptn</a:t>
            </a:r>
            <a:endParaRPr lang="en-US" dirty="0"/>
          </a:p>
        </p:txBody>
      </p:sp>
      <p:sp>
        <p:nvSpPr>
          <p:cNvPr id="8" name="Rounded Rectangle 7"/>
          <p:cNvSpPr/>
          <p:nvPr/>
        </p:nvSpPr>
        <p:spPr>
          <a:xfrm>
            <a:off x="471948" y="5853083"/>
            <a:ext cx="25527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 Safe city</a:t>
            </a:r>
            <a:endParaRPr lang="en-US" dirty="0"/>
          </a:p>
        </p:txBody>
      </p:sp>
      <p:sp>
        <p:nvSpPr>
          <p:cNvPr id="9" name="Rounded Rectangle 8"/>
          <p:cNvSpPr/>
          <p:nvPr/>
        </p:nvSpPr>
        <p:spPr>
          <a:xfrm>
            <a:off x="457200" y="5333202"/>
            <a:ext cx="25527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 In-equity</a:t>
            </a:r>
            <a:endParaRPr lang="en-US" dirty="0"/>
          </a:p>
        </p:txBody>
      </p:sp>
      <p:sp>
        <p:nvSpPr>
          <p:cNvPr id="10" name="Rounded Rectangle 9"/>
          <p:cNvSpPr/>
          <p:nvPr/>
        </p:nvSpPr>
        <p:spPr>
          <a:xfrm>
            <a:off x="500216" y="4837902"/>
            <a:ext cx="25527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 </a:t>
            </a:r>
            <a:r>
              <a:rPr lang="en-US" dirty="0" err="1" smtClean="0"/>
              <a:t>Sustn</a:t>
            </a:r>
            <a:r>
              <a:rPr lang="en-US" dirty="0" smtClean="0"/>
              <a:t>. Industry</a:t>
            </a:r>
            <a:endParaRPr lang="en-US" dirty="0"/>
          </a:p>
        </p:txBody>
      </p:sp>
      <p:sp>
        <p:nvSpPr>
          <p:cNvPr id="11" name="Rounded Rectangle 10"/>
          <p:cNvSpPr/>
          <p:nvPr/>
        </p:nvSpPr>
        <p:spPr>
          <a:xfrm>
            <a:off x="462116" y="4380702"/>
            <a:ext cx="25527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 </a:t>
            </a:r>
            <a:r>
              <a:rPr lang="en-US" dirty="0" err="1" smtClean="0"/>
              <a:t>Sust</a:t>
            </a:r>
            <a:r>
              <a:rPr lang="en-US" dirty="0" smtClean="0"/>
              <a:t>. Econ </a:t>
            </a:r>
            <a:r>
              <a:rPr lang="en-US" dirty="0" err="1" smtClean="0"/>
              <a:t>grwth</a:t>
            </a:r>
            <a:endParaRPr lang="en-US" dirty="0"/>
          </a:p>
        </p:txBody>
      </p:sp>
      <p:sp>
        <p:nvSpPr>
          <p:cNvPr id="12" name="Rounded Rectangle 11"/>
          <p:cNvSpPr/>
          <p:nvPr/>
        </p:nvSpPr>
        <p:spPr>
          <a:xfrm>
            <a:off x="500216" y="3923502"/>
            <a:ext cx="25527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 </a:t>
            </a:r>
            <a:r>
              <a:rPr lang="en-US" dirty="0"/>
              <a:t>E</a:t>
            </a:r>
            <a:r>
              <a:rPr lang="en-US" dirty="0" smtClean="0"/>
              <a:t>nergy</a:t>
            </a:r>
            <a:endParaRPr lang="en-US" dirty="0"/>
          </a:p>
        </p:txBody>
      </p:sp>
      <p:sp>
        <p:nvSpPr>
          <p:cNvPr id="13" name="Rounded Rectangle 12"/>
          <p:cNvSpPr/>
          <p:nvPr/>
        </p:nvSpPr>
        <p:spPr>
          <a:xfrm>
            <a:off x="462116" y="3414683"/>
            <a:ext cx="25527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 Water</a:t>
            </a:r>
            <a:endParaRPr lang="en-US" dirty="0"/>
          </a:p>
        </p:txBody>
      </p:sp>
      <p:sp>
        <p:nvSpPr>
          <p:cNvPr id="14" name="Rounded Rectangle 13"/>
          <p:cNvSpPr/>
          <p:nvPr/>
        </p:nvSpPr>
        <p:spPr>
          <a:xfrm>
            <a:off x="462116" y="2932902"/>
            <a:ext cx="25527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 Gender</a:t>
            </a:r>
            <a:endParaRPr lang="en-US" dirty="0"/>
          </a:p>
        </p:txBody>
      </p:sp>
      <p:sp>
        <p:nvSpPr>
          <p:cNvPr id="15" name="Rounded Rectangle 14"/>
          <p:cNvSpPr/>
          <p:nvPr/>
        </p:nvSpPr>
        <p:spPr>
          <a:xfrm>
            <a:off x="462116" y="2475702"/>
            <a:ext cx="25527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Education</a:t>
            </a:r>
            <a:endParaRPr lang="en-US" dirty="0"/>
          </a:p>
        </p:txBody>
      </p:sp>
      <p:sp>
        <p:nvSpPr>
          <p:cNvPr id="16" name="Rounded Rectangle 15"/>
          <p:cNvSpPr/>
          <p:nvPr/>
        </p:nvSpPr>
        <p:spPr>
          <a:xfrm>
            <a:off x="462116" y="2018502"/>
            <a:ext cx="25527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 Health </a:t>
            </a:r>
            <a:endParaRPr lang="en-US" dirty="0">
              <a:solidFill>
                <a:schemeClr val="tx1"/>
              </a:solidFill>
            </a:endParaRPr>
          </a:p>
        </p:txBody>
      </p:sp>
      <p:sp>
        <p:nvSpPr>
          <p:cNvPr id="17" name="Rounded Rectangle 16"/>
          <p:cNvSpPr/>
          <p:nvPr/>
        </p:nvSpPr>
        <p:spPr>
          <a:xfrm>
            <a:off x="462116" y="1561302"/>
            <a:ext cx="2552700" cy="381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 Nutrition</a:t>
            </a:r>
            <a:endParaRPr lang="en-US" dirty="0">
              <a:solidFill>
                <a:schemeClr val="tx1"/>
              </a:solidFill>
            </a:endParaRPr>
          </a:p>
        </p:txBody>
      </p:sp>
      <p:sp>
        <p:nvSpPr>
          <p:cNvPr id="18" name="Rounded Rectangle 17"/>
          <p:cNvSpPr/>
          <p:nvPr/>
        </p:nvSpPr>
        <p:spPr>
          <a:xfrm>
            <a:off x="462116" y="1104102"/>
            <a:ext cx="25527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Poverty</a:t>
            </a:r>
            <a:endParaRPr lang="en-US" dirty="0"/>
          </a:p>
        </p:txBody>
      </p:sp>
      <p:sp>
        <p:nvSpPr>
          <p:cNvPr id="33" name="TextBox 32"/>
          <p:cNvSpPr txBox="1"/>
          <p:nvPr/>
        </p:nvSpPr>
        <p:spPr>
          <a:xfrm>
            <a:off x="1803648" y="46365"/>
            <a:ext cx="6080720" cy="646331"/>
          </a:xfrm>
          <a:prstGeom prst="rect">
            <a:avLst/>
          </a:prstGeom>
          <a:solidFill>
            <a:schemeClr val="bg1"/>
          </a:solidFill>
        </p:spPr>
        <p:txBody>
          <a:bodyPr wrap="square" rtlCol="0">
            <a:spAutoFit/>
          </a:bodyPr>
          <a:lstStyle/>
          <a:p>
            <a:r>
              <a:rPr lang="en-US" sz="3600" b="1" dirty="0" smtClean="0">
                <a:solidFill>
                  <a:srgbClr val="FF0000"/>
                </a:solidFill>
              </a:rPr>
              <a:t>SDGs (</a:t>
            </a:r>
            <a:r>
              <a:rPr lang="en-US" sz="3600" b="1" dirty="0" err="1" smtClean="0">
                <a:solidFill>
                  <a:srgbClr val="FF0000"/>
                </a:solidFill>
              </a:rPr>
              <a:t>Sust</a:t>
            </a:r>
            <a:r>
              <a:rPr lang="en-US" sz="3600" b="1" dirty="0" smtClean="0">
                <a:solidFill>
                  <a:srgbClr val="FF0000"/>
                </a:solidFill>
              </a:rPr>
              <a:t>. </a:t>
            </a:r>
            <a:r>
              <a:rPr lang="en-US" sz="3600" b="1" dirty="0" err="1" smtClean="0">
                <a:solidFill>
                  <a:srgbClr val="FF0000"/>
                </a:solidFill>
              </a:rPr>
              <a:t>Dev’t</a:t>
            </a:r>
            <a:r>
              <a:rPr lang="en-US" sz="3600" b="1" dirty="0" smtClean="0">
                <a:solidFill>
                  <a:srgbClr val="FF0000"/>
                </a:solidFill>
              </a:rPr>
              <a:t> Goals)</a:t>
            </a:r>
            <a:endParaRPr lang="en-US" sz="3600" b="1" dirty="0">
              <a:solidFill>
                <a:srgbClr val="FF0000"/>
              </a:solidFill>
            </a:endParaRPr>
          </a:p>
        </p:txBody>
      </p:sp>
      <p:sp>
        <p:nvSpPr>
          <p:cNvPr id="34" name="Footer Placeholder 1"/>
          <p:cNvSpPr>
            <a:spLocks noGrp="1"/>
          </p:cNvSpPr>
          <p:nvPr>
            <p:ph type="ftr" sz="quarter" idx="11"/>
          </p:nvPr>
        </p:nvSpPr>
        <p:spPr>
          <a:xfrm>
            <a:off x="3205316" y="2989233"/>
            <a:ext cx="2895600" cy="365125"/>
          </a:xfrm>
        </p:spPr>
        <p:txBody>
          <a:bodyPr/>
          <a:lstStyle/>
          <a:p>
            <a:r>
              <a:rPr lang="en-US" smtClean="0"/>
              <a:t>Ascobat Gani/NGO Summit/Asia  Africa</a:t>
            </a:r>
            <a:endParaRPr lang="en-US"/>
          </a:p>
        </p:txBody>
      </p:sp>
      <p:sp>
        <p:nvSpPr>
          <p:cNvPr id="19" name="Rounded Rectangle 18"/>
          <p:cNvSpPr/>
          <p:nvPr/>
        </p:nvSpPr>
        <p:spPr>
          <a:xfrm>
            <a:off x="4876800" y="4024283"/>
            <a:ext cx="19050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Andalus" panose="02020603050405020304" pitchFamily="18" charset="-78"/>
                <a:cs typeface="Andalus" panose="02020603050405020304" pitchFamily="18" charset="-78"/>
              </a:rPr>
              <a:t>Bearable</a:t>
            </a:r>
            <a:endParaRPr lang="en-US" sz="2800" dirty="0">
              <a:solidFill>
                <a:schemeClr val="tx1"/>
              </a:solidFill>
              <a:latin typeface="Andalus" panose="02020603050405020304" pitchFamily="18" charset="-78"/>
              <a:cs typeface="Andalus" panose="02020603050405020304" pitchFamily="18" charset="-78"/>
            </a:endParaRPr>
          </a:p>
        </p:txBody>
      </p:sp>
      <p:sp>
        <p:nvSpPr>
          <p:cNvPr id="22" name="Rounded Rectangle 21"/>
          <p:cNvSpPr/>
          <p:nvPr/>
        </p:nvSpPr>
        <p:spPr>
          <a:xfrm>
            <a:off x="4876800" y="4544164"/>
            <a:ext cx="19050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Andalus" panose="02020603050405020304" pitchFamily="18" charset="-78"/>
                <a:cs typeface="Andalus" panose="02020603050405020304" pitchFamily="18" charset="-78"/>
              </a:rPr>
              <a:t>Equitable</a:t>
            </a:r>
            <a:endParaRPr lang="en-US" sz="2800" dirty="0">
              <a:solidFill>
                <a:schemeClr val="tx1"/>
              </a:solidFill>
              <a:latin typeface="Andalus" panose="02020603050405020304" pitchFamily="18" charset="-78"/>
              <a:cs typeface="Andalus" panose="02020603050405020304" pitchFamily="18" charset="-78"/>
            </a:endParaRPr>
          </a:p>
        </p:txBody>
      </p:sp>
      <p:sp>
        <p:nvSpPr>
          <p:cNvPr id="23" name="Rounded Rectangle 22"/>
          <p:cNvSpPr/>
          <p:nvPr/>
        </p:nvSpPr>
        <p:spPr>
          <a:xfrm>
            <a:off x="4876800" y="5077564"/>
            <a:ext cx="19050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Andalus" panose="02020603050405020304" pitchFamily="18" charset="-78"/>
                <a:cs typeface="Andalus" panose="02020603050405020304" pitchFamily="18" charset="-78"/>
              </a:rPr>
              <a:t>Viable</a:t>
            </a:r>
            <a:endParaRPr lang="en-US" sz="2800" dirty="0">
              <a:solidFill>
                <a:schemeClr val="tx1"/>
              </a:solidFill>
              <a:latin typeface="Andalus" panose="02020603050405020304" pitchFamily="18" charset="-78"/>
              <a:cs typeface="Andalus" panose="02020603050405020304" pitchFamily="18" charset="-78"/>
            </a:endParaRPr>
          </a:p>
        </p:txBody>
      </p:sp>
      <p:sp>
        <p:nvSpPr>
          <p:cNvPr id="20" name="Oval 19"/>
          <p:cNvSpPr/>
          <p:nvPr/>
        </p:nvSpPr>
        <p:spPr>
          <a:xfrm>
            <a:off x="7162800" y="4315564"/>
            <a:ext cx="1600200" cy="9906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Andalus" panose="02020603050405020304" pitchFamily="18" charset="-78"/>
                <a:cs typeface="Andalus" panose="02020603050405020304" pitchFamily="18" charset="-78"/>
              </a:rPr>
              <a:t>Sustainable</a:t>
            </a:r>
            <a:endParaRPr lang="en-US" sz="2800" dirty="0">
              <a:solidFill>
                <a:schemeClr val="bg1"/>
              </a:solidFill>
              <a:latin typeface="Andalus" panose="02020603050405020304" pitchFamily="18" charset="-78"/>
              <a:cs typeface="Andalus" panose="02020603050405020304" pitchFamily="18" charset="-78"/>
            </a:endParaRPr>
          </a:p>
        </p:txBody>
      </p:sp>
      <p:sp>
        <p:nvSpPr>
          <p:cNvPr id="21" name="Right Arrow 20"/>
          <p:cNvSpPr/>
          <p:nvPr/>
        </p:nvSpPr>
        <p:spPr>
          <a:xfrm>
            <a:off x="6858000" y="4544164"/>
            <a:ext cx="152400" cy="5850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http://www.onlineinvestingai.com/blog/wp-content/uploads/2010/07/changing-global-economy.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8947" t="9956" r="24618" b="18790"/>
          <a:stretch/>
        </p:blipFill>
        <p:spPr bwMode="auto">
          <a:xfrm>
            <a:off x="6898558" y="2018502"/>
            <a:ext cx="2016842" cy="20057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2816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6.cityu.edu.hk/greenconnections/img/sustainability_diagram.jpg"/>
          <p:cNvPicPr/>
          <p:nvPr/>
        </p:nvPicPr>
        <p:blipFill>
          <a:blip r:embed="rId2">
            <a:extLst>
              <a:ext uri="{28A0092B-C50C-407E-A947-70E740481C1C}">
                <a14:useLocalDpi xmlns:a14="http://schemas.microsoft.com/office/drawing/2010/main" xmlns="" val="0"/>
              </a:ext>
            </a:extLst>
          </a:blip>
          <a:srcRect/>
          <a:stretch>
            <a:fillRect/>
          </a:stretch>
        </p:blipFill>
        <p:spPr bwMode="auto">
          <a:xfrm>
            <a:off x="1790700" y="0"/>
            <a:ext cx="7010400" cy="6858000"/>
          </a:xfrm>
          <a:prstGeom prst="rect">
            <a:avLst/>
          </a:prstGeom>
          <a:noFill/>
          <a:ln>
            <a:noFill/>
          </a:ln>
        </p:spPr>
      </p:pic>
      <p:sp>
        <p:nvSpPr>
          <p:cNvPr id="3" name="Rounded Rectangle 2"/>
          <p:cNvSpPr/>
          <p:nvPr/>
        </p:nvSpPr>
        <p:spPr>
          <a:xfrm>
            <a:off x="3238500" y="990600"/>
            <a:ext cx="16002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 Gender</a:t>
            </a:r>
            <a:endParaRPr lang="en-US" dirty="0"/>
          </a:p>
        </p:txBody>
      </p:sp>
      <p:sp>
        <p:nvSpPr>
          <p:cNvPr id="4" name="Rounded Rectangle 3"/>
          <p:cNvSpPr/>
          <p:nvPr/>
        </p:nvSpPr>
        <p:spPr>
          <a:xfrm>
            <a:off x="3238500" y="533400"/>
            <a:ext cx="16002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Education</a:t>
            </a:r>
            <a:endParaRPr lang="en-US" dirty="0"/>
          </a:p>
        </p:txBody>
      </p:sp>
      <p:sp>
        <p:nvSpPr>
          <p:cNvPr id="5" name="Rounded Rectangle 4"/>
          <p:cNvSpPr/>
          <p:nvPr/>
        </p:nvSpPr>
        <p:spPr>
          <a:xfrm>
            <a:off x="3238500" y="76200"/>
            <a:ext cx="1600200" cy="381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3. Health </a:t>
            </a:r>
            <a:endParaRPr lang="en-US" dirty="0">
              <a:solidFill>
                <a:schemeClr val="bg1"/>
              </a:solidFill>
            </a:endParaRPr>
          </a:p>
        </p:txBody>
      </p:sp>
      <p:sp>
        <p:nvSpPr>
          <p:cNvPr id="6" name="Rounded Rectangle 5"/>
          <p:cNvSpPr/>
          <p:nvPr/>
        </p:nvSpPr>
        <p:spPr>
          <a:xfrm>
            <a:off x="2099188" y="3706761"/>
            <a:ext cx="1291712"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 </a:t>
            </a:r>
            <a:r>
              <a:rPr lang="en-US" dirty="0"/>
              <a:t>E</a:t>
            </a:r>
            <a:r>
              <a:rPr lang="en-US" dirty="0" smtClean="0"/>
              <a:t>nergy</a:t>
            </a:r>
            <a:endParaRPr lang="en-US" dirty="0"/>
          </a:p>
        </p:txBody>
      </p:sp>
      <p:sp>
        <p:nvSpPr>
          <p:cNvPr id="7" name="Rounded Rectangle 6"/>
          <p:cNvSpPr/>
          <p:nvPr/>
        </p:nvSpPr>
        <p:spPr>
          <a:xfrm>
            <a:off x="2099188" y="3276600"/>
            <a:ext cx="1291712"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 Water</a:t>
            </a:r>
            <a:endParaRPr lang="en-US" dirty="0"/>
          </a:p>
        </p:txBody>
      </p:sp>
      <p:sp>
        <p:nvSpPr>
          <p:cNvPr id="8" name="Rounded Rectangle 7"/>
          <p:cNvSpPr/>
          <p:nvPr/>
        </p:nvSpPr>
        <p:spPr>
          <a:xfrm>
            <a:off x="6781800" y="5410200"/>
            <a:ext cx="22098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 </a:t>
            </a:r>
            <a:r>
              <a:rPr lang="en-US" dirty="0" err="1" smtClean="0"/>
              <a:t>Sustn</a:t>
            </a:r>
            <a:r>
              <a:rPr lang="en-US" dirty="0" smtClean="0"/>
              <a:t>. Industry</a:t>
            </a:r>
            <a:endParaRPr lang="en-US" dirty="0"/>
          </a:p>
        </p:txBody>
      </p:sp>
      <p:sp>
        <p:nvSpPr>
          <p:cNvPr id="9" name="Rounded Rectangle 8"/>
          <p:cNvSpPr/>
          <p:nvPr/>
        </p:nvSpPr>
        <p:spPr>
          <a:xfrm>
            <a:off x="6743700" y="4953000"/>
            <a:ext cx="22098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 </a:t>
            </a:r>
            <a:r>
              <a:rPr lang="en-US" dirty="0" err="1" smtClean="0"/>
              <a:t>Sust</a:t>
            </a:r>
            <a:r>
              <a:rPr lang="en-US" dirty="0" smtClean="0"/>
              <a:t>. Econ </a:t>
            </a:r>
            <a:r>
              <a:rPr lang="en-US" dirty="0" err="1" smtClean="0"/>
              <a:t>grwth</a:t>
            </a:r>
            <a:endParaRPr lang="en-US" dirty="0"/>
          </a:p>
        </p:txBody>
      </p:sp>
      <p:sp>
        <p:nvSpPr>
          <p:cNvPr id="10" name="Rounded Rectangle 9"/>
          <p:cNvSpPr/>
          <p:nvPr/>
        </p:nvSpPr>
        <p:spPr>
          <a:xfrm>
            <a:off x="1181100" y="5791200"/>
            <a:ext cx="22860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15. Ecosystem/forest</a:t>
            </a:r>
            <a:endParaRPr lang="en-US" dirty="0"/>
          </a:p>
        </p:txBody>
      </p:sp>
      <p:sp>
        <p:nvSpPr>
          <p:cNvPr id="11" name="Rounded Rectangle 10"/>
          <p:cNvSpPr/>
          <p:nvPr/>
        </p:nvSpPr>
        <p:spPr>
          <a:xfrm>
            <a:off x="1676400" y="5334000"/>
            <a:ext cx="17907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14. Ocean/sea </a:t>
            </a:r>
            <a:endParaRPr lang="en-US" dirty="0"/>
          </a:p>
        </p:txBody>
      </p:sp>
      <p:sp>
        <p:nvSpPr>
          <p:cNvPr id="12" name="Rounded Rectangle 11"/>
          <p:cNvSpPr/>
          <p:nvPr/>
        </p:nvSpPr>
        <p:spPr>
          <a:xfrm>
            <a:off x="1638300" y="4876800"/>
            <a:ext cx="17907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13.  Climate </a:t>
            </a:r>
            <a:endParaRPr lang="en-US" dirty="0"/>
          </a:p>
        </p:txBody>
      </p:sp>
      <p:sp>
        <p:nvSpPr>
          <p:cNvPr id="13" name="Rounded Rectangle 12"/>
          <p:cNvSpPr/>
          <p:nvPr/>
        </p:nvSpPr>
        <p:spPr>
          <a:xfrm>
            <a:off x="2400300" y="1447800"/>
            <a:ext cx="22860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16. Inclusive society</a:t>
            </a:r>
            <a:endParaRPr lang="en-US" dirty="0"/>
          </a:p>
        </p:txBody>
      </p:sp>
      <p:sp>
        <p:nvSpPr>
          <p:cNvPr id="14" name="Rounded Rectangle 13"/>
          <p:cNvSpPr/>
          <p:nvPr/>
        </p:nvSpPr>
        <p:spPr>
          <a:xfrm>
            <a:off x="5943601" y="929008"/>
            <a:ext cx="1641988" cy="381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2. Nutrition</a:t>
            </a:r>
            <a:endParaRPr lang="en-US" dirty="0">
              <a:solidFill>
                <a:schemeClr val="bg1"/>
              </a:solidFill>
            </a:endParaRPr>
          </a:p>
        </p:txBody>
      </p:sp>
      <p:sp>
        <p:nvSpPr>
          <p:cNvPr id="15" name="Rounded Rectangle 14"/>
          <p:cNvSpPr/>
          <p:nvPr/>
        </p:nvSpPr>
        <p:spPr>
          <a:xfrm>
            <a:off x="2400300" y="1905000"/>
            <a:ext cx="190500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 Safe city</a:t>
            </a:r>
            <a:endParaRPr lang="en-US" dirty="0"/>
          </a:p>
        </p:txBody>
      </p:sp>
      <p:sp>
        <p:nvSpPr>
          <p:cNvPr id="16" name="Rounded Rectangle 15"/>
          <p:cNvSpPr/>
          <p:nvPr/>
        </p:nvSpPr>
        <p:spPr>
          <a:xfrm>
            <a:off x="5965724" y="1386208"/>
            <a:ext cx="1641988"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 In-equity</a:t>
            </a:r>
            <a:endParaRPr lang="en-US" dirty="0"/>
          </a:p>
        </p:txBody>
      </p:sp>
      <p:sp>
        <p:nvSpPr>
          <p:cNvPr id="17" name="Rounded Rectangle 16"/>
          <p:cNvSpPr/>
          <p:nvPr/>
        </p:nvSpPr>
        <p:spPr>
          <a:xfrm>
            <a:off x="5943601" y="1843408"/>
            <a:ext cx="1641988"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Poverty</a:t>
            </a:r>
            <a:endParaRPr lang="en-US" dirty="0"/>
          </a:p>
        </p:txBody>
      </p:sp>
      <p:sp>
        <p:nvSpPr>
          <p:cNvPr id="18" name="Rounded Rectangle 17"/>
          <p:cNvSpPr/>
          <p:nvPr/>
        </p:nvSpPr>
        <p:spPr>
          <a:xfrm>
            <a:off x="4305300" y="2286000"/>
            <a:ext cx="2266950"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 </a:t>
            </a:r>
            <a:r>
              <a:rPr lang="en-US" dirty="0" err="1" smtClean="0"/>
              <a:t>Sust</a:t>
            </a:r>
            <a:r>
              <a:rPr lang="en-US" dirty="0" smtClean="0"/>
              <a:t>. </a:t>
            </a:r>
            <a:r>
              <a:rPr lang="en-US" dirty="0" err="1" smtClean="0"/>
              <a:t>consumptn</a:t>
            </a:r>
            <a:endParaRPr lang="en-US" dirty="0"/>
          </a:p>
        </p:txBody>
      </p:sp>
      <p:sp>
        <p:nvSpPr>
          <p:cNvPr id="19" name="Rounded Rectangle 18"/>
          <p:cNvSpPr/>
          <p:nvPr/>
        </p:nvSpPr>
        <p:spPr>
          <a:xfrm>
            <a:off x="4073012" y="6400800"/>
            <a:ext cx="2518288" cy="38100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17. Global partnership</a:t>
            </a:r>
            <a:endParaRPr lang="en-US" dirty="0"/>
          </a:p>
        </p:txBody>
      </p:sp>
      <p:sp>
        <p:nvSpPr>
          <p:cNvPr id="20" name="TextBox 19"/>
          <p:cNvSpPr txBox="1"/>
          <p:nvPr/>
        </p:nvSpPr>
        <p:spPr>
          <a:xfrm>
            <a:off x="5065456" y="838200"/>
            <a:ext cx="382844" cy="646331"/>
          </a:xfrm>
          <a:prstGeom prst="rect">
            <a:avLst/>
          </a:prstGeom>
          <a:noFill/>
        </p:spPr>
        <p:txBody>
          <a:bodyPr wrap="square" rtlCol="0">
            <a:spAutoFit/>
          </a:bodyPr>
          <a:lstStyle/>
          <a:p>
            <a:r>
              <a:rPr lang="en-US" sz="3600" dirty="0" smtClean="0">
                <a:solidFill>
                  <a:srgbClr val="FF0000"/>
                </a:solidFill>
              </a:rPr>
              <a:t>9</a:t>
            </a:r>
            <a:endParaRPr lang="en-US" sz="3600" dirty="0">
              <a:solidFill>
                <a:srgbClr val="FF0000"/>
              </a:solidFill>
            </a:endParaRPr>
          </a:p>
        </p:txBody>
      </p:sp>
      <p:sp>
        <p:nvSpPr>
          <p:cNvPr id="21" name="TextBox 20"/>
          <p:cNvSpPr txBox="1"/>
          <p:nvPr/>
        </p:nvSpPr>
        <p:spPr>
          <a:xfrm>
            <a:off x="3619500" y="4535269"/>
            <a:ext cx="382844" cy="646331"/>
          </a:xfrm>
          <a:prstGeom prst="rect">
            <a:avLst/>
          </a:prstGeom>
          <a:noFill/>
        </p:spPr>
        <p:txBody>
          <a:bodyPr wrap="square" rtlCol="0">
            <a:spAutoFit/>
          </a:bodyPr>
          <a:lstStyle/>
          <a:p>
            <a:r>
              <a:rPr lang="en-US" sz="3600" dirty="0" smtClean="0">
                <a:solidFill>
                  <a:srgbClr val="FF0000"/>
                </a:solidFill>
              </a:rPr>
              <a:t>5</a:t>
            </a:r>
            <a:endParaRPr lang="en-US" sz="3600" dirty="0">
              <a:solidFill>
                <a:srgbClr val="FF0000"/>
              </a:solidFill>
            </a:endParaRPr>
          </a:p>
        </p:txBody>
      </p:sp>
      <p:sp>
        <p:nvSpPr>
          <p:cNvPr id="22" name="TextBox 21"/>
          <p:cNvSpPr txBox="1"/>
          <p:nvPr/>
        </p:nvSpPr>
        <p:spPr>
          <a:xfrm>
            <a:off x="7224867" y="3459795"/>
            <a:ext cx="382844" cy="646331"/>
          </a:xfrm>
          <a:prstGeom prst="rect">
            <a:avLst/>
          </a:prstGeom>
          <a:noFill/>
        </p:spPr>
        <p:txBody>
          <a:bodyPr wrap="square" rtlCol="0">
            <a:spAutoFit/>
          </a:bodyPr>
          <a:lstStyle/>
          <a:p>
            <a:r>
              <a:rPr lang="en-US" sz="3600" dirty="0">
                <a:solidFill>
                  <a:srgbClr val="FF0000"/>
                </a:solidFill>
              </a:rPr>
              <a:t>2</a:t>
            </a:r>
          </a:p>
        </p:txBody>
      </p:sp>
      <p:sp>
        <p:nvSpPr>
          <p:cNvPr id="23" name="Up Arrow 22"/>
          <p:cNvSpPr/>
          <p:nvPr/>
        </p:nvSpPr>
        <p:spPr>
          <a:xfrm>
            <a:off x="4914900" y="6057900"/>
            <a:ext cx="763844" cy="266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89384" y="44624"/>
            <a:ext cx="2438400" cy="1569660"/>
          </a:xfrm>
          <a:prstGeom prst="rect">
            <a:avLst/>
          </a:prstGeom>
          <a:noFill/>
        </p:spPr>
        <p:txBody>
          <a:bodyPr wrap="square" rtlCol="0">
            <a:spAutoFit/>
          </a:bodyPr>
          <a:lstStyle/>
          <a:p>
            <a:r>
              <a:rPr lang="en-US" sz="2400" b="1" dirty="0" smtClean="0">
                <a:solidFill>
                  <a:srgbClr val="FF0000"/>
                </a:solidFill>
              </a:rPr>
              <a:t>INTEREST/</a:t>
            </a:r>
          </a:p>
          <a:p>
            <a:r>
              <a:rPr lang="en-US" sz="2400" b="1" dirty="0" smtClean="0">
                <a:solidFill>
                  <a:srgbClr val="FF0000"/>
                </a:solidFill>
              </a:rPr>
              <a:t>KEPENTINGAN MASING-2</a:t>
            </a:r>
          </a:p>
          <a:p>
            <a:r>
              <a:rPr lang="en-US" sz="2400" b="1" dirty="0" smtClean="0">
                <a:solidFill>
                  <a:srgbClr val="FF0000"/>
                </a:solidFill>
              </a:rPr>
              <a:t>SEKTOR</a:t>
            </a:r>
            <a:endParaRPr lang="en-US" sz="2400" b="1" dirty="0">
              <a:solidFill>
                <a:srgbClr val="FF0000"/>
              </a:solidFill>
            </a:endParaRPr>
          </a:p>
        </p:txBody>
      </p:sp>
    </p:spTree>
    <p:extLst>
      <p:ext uri="{BB962C8B-B14F-4D97-AF65-F5344CB8AC3E}">
        <p14:creationId xmlns:p14="http://schemas.microsoft.com/office/powerpoint/2010/main" xmlns="" val="3174076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16386"/>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fontAlgn="auto">
              <a:spcBef>
                <a:spcPts val="0"/>
              </a:spcBef>
              <a:spcAft>
                <a:spcPts val="0"/>
              </a:spcAft>
            </a:pPr>
            <a:fld id="{6CDB2D3B-7AB7-4016-AFBC-CF3113C5F987}" type="slidenum">
              <a:rPr lang="en-US" altLang="en-US" sz="1200">
                <a:solidFill>
                  <a:srgbClr val="898989"/>
                </a:solidFill>
                <a:latin typeface="Calibri"/>
                <a:ea typeface="Gill Sans"/>
                <a:cs typeface="Gill Sans"/>
              </a:rPr>
              <a:pPr algn="r" defTabSz="457200" fontAlgn="auto">
                <a:spcBef>
                  <a:spcPts val="0"/>
                </a:spcBef>
                <a:spcAft>
                  <a:spcPts val="0"/>
                </a:spcAft>
              </a:pPr>
              <a:t>47</a:t>
            </a:fld>
            <a:endParaRPr lang="en-US" altLang="en-US" sz="1200">
              <a:solidFill>
                <a:srgbClr val="898989"/>
              </a:solidFill>
              <a:latin typeface="Calibri"/>
              <a:ea typeface="Gill Sans"/>
              <a:cs typeface="Gill Sans"/>
            </a:endParaRPr>
          </a:p>
        </p:txBody>
      </p:sp>
      <p:sp>
        <p:nvSpPr>
          <p:cNvPr id="12292" name="Rectangle 16387"/>
          <p:cNvSpPr>
            <a:spLocks/>
          </p:cNvSpPr>
          <p:nvPr/>
        </p:nvSpPr>
        <p:spPr bwMode="auto">
          <a:xfrm>
            <a:off x="5694430" y="503643"/>
            <a:ext cx="3300413" cy="3864558"/>
          </a:xfrm>
          <a:prstGeom prst="rect">
            <a:avLst/>
          </a:prstGeom>
          <a:solidFill>
            <a:srgbClr val="FFFFFF"/>
          </a:solidFill>
          <a:ln w="25400">
            <a:solidFill>
              <a:srgbClr val="385D8A"/>
            </a:solidFill>
            <a:miter lim="800000"/>
            <a:headEnd/>
            <a:tailEnd/>
          </a:ln>
        </p:spPr>
        <p:txBody>
          <a:bodyPr/>
          <a:lstStyle/>
          <a:p>
            <a:pPr algn="ctr" defTabSz="457200" fontAlgn="auto">
              <a:spcBef>
                <a:spcPts val="0"/>
              </a:spcBef>
              <a:spcAft>
                <a:spcPts val="0"/>
              </a:spcAft>
            </a:pPr>
            <a:r>
              <a:rPr lang="id-ID" sz="2800" b="1" dirty="0" smtClean="0">
                <a:solidFill>
                  <a:srgbClr val="000000"/>
                </a:solidFill>
                <a:latin typeface="Calibri"/>
                <a:cs typeface="+mn-cs"/>
              </a:rPr>
              <a:t>CHALLENGE</a:t>
            </a:r>
          </a:p>
          <a:p>
            <a:pPr algn="ctr" defTabSz="457200" fontAlgn="auto">
              <a:spcBef>
                <a:spcPts val="0"/>
              </a:spcBef>
              <a:spcAft>
                <a:spcPts val="0"/>
              </a:spcAft>
            </a:pPr>
            <a:endParaRPr lang="id-ID" b="1" dirty="0">
              <a:solidFill>
                <a:srgbClr val="000000"/>
              </a:solidFill>
              <a:latin typeface="Calibri"/>
              <a:cs typeface="+mn-cs"/>
            </a:endParaRPr>
          </a:p>
          <a:p>
            <a:pPr marL="285750" indent="-285750" defTabSz="457200" fontAlgn="auto">
              <a:spcBef>
                <a:spcPts val="0"/>
              </a:spcBef>
              <a:spcAft>
                <a:spcPts val="0"/>
              </a:spcAft>
              <a:buFont typeface="Arial"/>
              <a:buChar char="•"/>
            </a:pPr>
            <a:r>
              <a:rPr lang="en-US" altLang="en-US" dirty="0">
                <a:solidFill>
                  <a:srgbClr val="000000"/>
                </a:solidFill>
                <a:latin typeface="Calibri"/>
                <a:cs typeface="+mn-cs"/>
              </a:rPr>
              <a:t>Population increased to almost 305 million in 2035</a:t>
            </a:r>
            <a:endParaRPr lang="en-US" altLang="en-US" dirty="0" smtClean="0">
              <a:solidFill>
                <a:srgbClr val="000000"/>
              </a:solidFill>
              <a:latin typeface="Calibri"/>
              <a:cs typeface="+mn-cs"/>
            </a:endParaRPr>
          </a:p>
          <a:p>
            <a:pPr marL="285750" indent="-285750" defTabSz="457200" fontAlgn="auto">
              <a:spcBef>
                <a:spcPts val="0"/>
              </a:spcBef>
              <a:spcAft>
                <a:spcPts val="0"/>
              </a:spcAft>
              <a:buFont typeface="Arial"/>
              <a:buChar char="•"/>
            </a:pPr>
            <a:r>
              <a:rPr lang="en-US" altLang="en-US" dirty="0">
                <a:solidFill>
                  <a:srgbClr val="000000"/>
                </a:solidFill>
                <a:latin typeface="Calibri"/>
                <a:cs typeface="+mn-cs"/>
              </a:rPr>
              <a:t>A large proportion of adolescents</a:t>
            </a:r>
          </a:p>
          <a:p>
            <a:pPr marL="285750" indent="-285750" defTabSz="457200" fontAlgn="auto">
              <a:spcBef>
                <a:spcPts val="0"/>
              </a:spcBef>
              <a:spcAft>
                <a:spcPts val="0"/>
              </a:spcAft>
              <a:buFont typeface="Arial"/>
              <a:buChar char="•"/>
            </a:pPr>
            <a:r>
              <a:rPr lang="en-US" altLang="en-US" dirty="0">
                <a:solidFill>
                  <a:srgbClr val="000000"/>
                </a:solidFill>
                <a:latin typeface="Calibri"/>
                <a:cs typeface="+mn-cs"/>
              </a:rPr>
              <a:t>The proportion of elderly rise</a:t>
            </a:r>
          </a:p>
          <a:p>
            <a:pPr marL="285750" indent="-285750" defTabSz="457200" fontAlgn="auto">
              <a:spcBef>
                <a:spcPts val="0"/>
              </a:spcBef>
              <a:spcAft>
                <a:spcPts val="0"/>
              </a:spcAft>
              <a:buFont typeface="Arial"/>
              <a:buChar char="•"/>
            </a:pPr>
            <a:r>
              <a:rPr lang="en-US" altLang="en-US" dirty="0" smtClean="0">
                <a:solidFill>
                  <a:srgbClr val="000000"/>
                </a:solidFill>
                <a:latin typeface="Calibri"/>
                <a:cs typeface="+mn-cs"/>
              </a:rPr>
              <a:t>Challenge on Food Security, Energy and Employment</a:t>
            </a:r>
            <a:r>
              <a:rPr lang="en-US" altLang="en-US" dirty="0">
                <a:solidFill>
                  <a:srgbClr val="000000"/>
                </a:solidFill>
                <a:latin typeface="Calibri"/>
                <a:cs typeface="+mn-cs"/>
              </a:rPr>
              <a:t>.</a:t>
            </a:r>
          </a:p>
          <a:p>
            <a:pPr marL="285750" indent="-285750" defTabSz="457200" fontAlgn="auto">
              <a:spcBef>
                <a:spcPts val="0"/>
              </a:spcBef>
              <a:spcAft>
                <a:spcPts val="0"/>
              </a:spcAft>
              <a:buFont typeface="Arial"/>
              <a:buChar char="•"/>
            </a:pPr>
            <a:r>
              <a:rPr lang="en-US" altLang="en-US" dirty="0">
                <a:solidFill>
                  <a:srgbClr val="000000"/>
                </a:solidFill>
                <a:latin typeface="Calibri"/>
                <a:cs typeface="+mn-cs"/>
              </a:rPr>
              <a:t>Shifting patterns of disease and population composition</a:t>
            </a:r>
          </a:p>
          <a:p>
            <a:pPr marL="285750" indent="-285750" defTabSz="457200" fontAlgn="auto">
              <a:spcBef>
                <a:spcPts val="0"/>
              </a:spcBef>
              <a:spcAft>
                <a:spcPts val="0"/>
              </a:spcAft>
              <a:buFont typeface="Arial"/>
              <a:buChar char="•"/>
            </a:pPr>
            <a:r>
              <a:rPr lang="en-US" altLang="en-US" dirty="0">
                <a:solidFill>
                  <a:srgbClr val="000000"/>
                </a:solidFill>
                <a:latin typeface="Calibri"/>
                <a:cs typeface="+mn-cs"/>
              </a:rPr>
              <a:t>Environmental Conservation</a:t>
            </a:r>
            <a:endParaRPr lang="en-US" altLang="en-US" dirty="0" smtClean="0">
              <a:solidFill>
                <a:srgbClr val="000000"/>
              </a:solidFill>
              <a:latin typeface="Calibri"/>
              <a:cs typeface="+mn-cs"/>
            </a:endParaRPr>
          </a:p>
          <a:p>
            <a:pPr algn="ctr" defTabSz="457200" fontAlgn="auto">
              <a:spcBef>
                <a:spcPts val="0"/>
              </a:spcBef>
              <a:spcAft>
                <a:spcPts val="0"/>
              </a:spcAft>
            </a:pPr>
            <a:endParaRPr lang="en-US" altLang="en-US" dirty="0">
              <a:solidFill>
                <a:srgbClr val="000000"/>
              </a:solidFill>
              <a:latin typeface="Calibri"/>
              <a:cs typeface="+mn-cs"/>
            </a:endParaRPr>
          </a:p>
          <a:p>
            <a:pPr marL="285750" indent="-285750" algn="ctr" defTabSz="457200" fontAlgn="auto">
              <a:spcBef>
                <a:spcPts val="0"/>
              </a:spcBef>
              <a:spcAft>
                <a:spcPts val="0"/>
              </a:spcAft>
              <a:buFont typeface="Arial"/>
              <a:buChar char="•"/>
            </a:pPr>
            <a:endParaRPr lang="en-US" altLang="en-US" dirty="0">
              <a:solidFill>
                <a:srgbClr val="000000"/>
              </a:solidFill>
              <a:latin typeface="Calibri"/>
              <a:cs typeface="+mn-cs"/>
            </a:endParaRPr>
          </a:p>
        </p:txBody>
      </p:sp>
      <p:sp>
        <p:nvSpPr>
          <p:cNvPr id="12294" name="TextBox 16389"/>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defTabSz="457200" fontAlgn="auto">
              <a:spcBef>
                <a:spcPts val="0"/>
              </a:spcBef>
              <a:spcAft>
                <a:spcPts val="0"/>
              </a:spcAft>
            </a:pPr>
            <a:r>
              <a:rPr lang="de-DE" altLang="en-US" sz="1200">
                <a:solidFill>
                  <a:srgbClr val="898989"/>
                </a:solidFill>
                <a:latin typeface="Calibri"/>
                <a:cs typeface="+mn-cs"/>
              </a:rPr>
              <a:t>Menkes utk Rakerkeswil Barat</a:t>
            </a:r>
          </a:p>
        </p:txBody>
      </p:sp>
      <p:pic>
        <p:nvPicPr>
          <p:cNvPr id="12295" name="Picture 16390"/>
          <p:cNvPicPr>
            <a:picLocks noChangeAspect="1"/>
          </p:cNvPicPr>
          <p:nvPr/>
        </p:nvPicPr>
        <p:blipFill>
          <a:blip r:embed="rId3" cstate="print"/>
          <a:srcRect/>
          <a:stretch>
            <a:fillRect/>
          </a:stretch>
        </p:blipFill>
        <p:spPr bwMode="auto">
          <a:xfrm>
            <a:off x="1335088" y="1962150"/>
            <a:ext cx="4065587" cy="4249738"/>
          </a:xfrm>
          <a:prstGeom prst="rect">
            <a:avLst/>
          </a:prstGeom>
          <a:noFill/>
          <a:ln w="9525">
            <a:noFill/>
            <a:miter lim="800000"/>
            <a:headEnd/>
            <a:tailEnd/>
          </a:ln>
        </p:spPr>
      </p:pic>
      <p:pic>
        <p:nvPicPr>
          <p:cNvPr id="12296" name="Picture 16391"/>
          <p:cNvPicPr>
            <a:picLocks noChangeAspect="1"/>
          </p:cNvPicPr>
          <p:nvPr/>
        </p:nvPicPr>
        <p:blipFill>
          <a:blip r:embed="rId4" cstate="print"/>
          <a:srcRect/>
          <a:stretch>
            <a:fillRect/>
          </a:stretch>
        </p:blipFill>
        <p:spPr bwMode="auto">
          <a:xfrm>
            <a:off x="1676400" y="0"/>
            <a:ext cx="3640138" cy="3627438"/>
          </a:xfrm>
          <a:prstGeom prst="rect">
            <a:avLst/>
          </a:prstGeom>
          <a:noFill/>
          <a:ln w="9525">
            <a:noFill/>
            <a:miter lim="800000"/>
            <a:headEnd/>
            <a:tailEnd/>
          </a:ln>
        </p:spPr>
      </p:pic>
      <p:pic>
        <p:nvPicPr>
          <p:cNvPr id="12297" name="Picture 16392"/>
          <p:cNvPicPr>
            <a:picLocks noChangeAspect="1"/>
          </p:cNvPicPr>
          <p:nvPr/>
        </p:nvPicPr>
        <p:blipFill>
          <a:blip r:embed="rId5" cstate="print"/>
          <a:srcRect/>
          <a:stretch>
            <a:fillRect/>
          </a:stretch>
        </p:blipFill>
        <p:spPr bwMode="auto">
          <a:xfrm>
            <a:off x="96838" y="4211638"/>
            <a:ext cx="5187950" cy="4737100"/>
          </a:xfrm>
          <a:prstGeom prst="rect">
            <a:avLst/>
          </a:prstGeom>
          <a:noFill/>
          <a:ln w="9525">
            <a:noFill/>
            <a:miter lim="800000"/>
            <a:headEnd/>
            <a:tailEnd/>
          </a:ln>
        </p:spPr>
      </p:pic>
      <p:sp>
        <p:nvSpPr>
          <p:cNvPr id="12298" name="Freeform 16393"/>
          <p:cNvSpPr>
            <a:spLocks/>
          </p:cNvSpPr>
          <p:nvPr/>
        </p:nvSpPr>
        <p:spPr bwMode="auto">
          <a:xfrm>
            <a:off x="4267200" y="990600"/>
            <a:ext cx="795338" cy="454025"/>
          </a:xfrm>
          <a:custGeom>
            <a:avLst/>
            <a:gdLst>
              <a:gd name="T0" fmla="*/ 0 w 21600"/>
              <a:gd name="T1" fmla="*/ 0 h 21600"/>
              <a:gd name="T2" fmla="*/ 21600 w 21600"/>
              <a:gd name="T3" fmla="*/ 21600 h 21600"/>
            </a:gdLst>
            <a:ahLst/>
            <a:cxnLst/>
            <a:rect l="T0" t="T1" r="T2" b="T3"/>
            <a:pathLst>
              <a:path w="21600" h="21600">
                <a:moveTo>
                  <a:pt x="0" y="0"/>
                </a:moveTo>
                <a:lnTo>
                  <a:pt x="21599" y="0"/>
                </a:lnTo>
                <a:lnTo>
                  <a:pt x="21599" y="21600"/>
                </a:lnTo>
                <a:lnTo>
                  <a:pt x="0" y="21600"/>
                </a:lnTo>
                <a:lnTo>
                  <a:pt x="0" y="0"/>
                </a:lnTo>
                <a:close/>
              </a:path>
            </a:pathLst>
          </a:custGeom>
          <a:solidFill>
            <a:srgbClr val="FFFFFF"/>
          </a:solidFill>
          <a:ln w="9525">
            <a:noFill/>
            <a:miter lim="800000"/>
            <a:headEnd/>
            <a:tailEnd/>
          </a:ln>
        </p:spPr>
        <p:txBody>
          <a:bodyPr lIns="35717" tIns="35717" rIns="35717" bIns="35717" anchor="ctr"/>
          <a:lstStyle/>
          <a:p>
            <a:pPr defTabSz="457200" fontAlgn="auto">
              <a:spcBef>
                <a:spcPts val="0"/>
              </a:spcBef>
              <a:spcAft>
                <a:spcPts val="0"/>
              </a:spcAft>
            </a:pPr>
            <a:r>
              <a:rPr lang="en-US" altLang="en-US">
                <a:solidFill>
                  <a:srgbClr val="000000"/>
                </a:solidFill>
                <a:latin typeface="Calibri"/>
                <a:cs typeface="+mn-cs"/>
              </a:rPr>
              <a:t>1971</a:t>
            </a:r>
          </a:p>
        </p:txBody>
      </p:sp>
      <p:sp>
        <p:nvSpPr>
          <p:cNvPr id="12299" name="Freeform 16394"/>
          <p:cNvSpPr>
            <a:spLocks/>
          </p:cNvSpPr>
          <p:nvPr/>
        </p:nvSpPr>
        <p:spPr bwMode="auto">
          <a:xfrm>
            <a:off x="4538663" y="2124075"/>
            <a:ext cx="574675" cy="455613"/>
          </a:xfrm>
          <a:custGeom>
            <a:avLst/>
            <a:gdLst>
              <a:gd name="T0" fmla="*/ 0 w 21600"/>
              <a:gd name="T1" fmla="*/ 0 h 21600"/>
              <a:gd name="T2" fmla="*/ 21600 w 21600"/>
              <a:gd name="T3" fmla="*/ 21600 h 21600"/>
            </a:gdLst>
            <a:ahLst/>
            <a:cxnLst/>
            <a:rect l="T0" t="T1" r="T2" b="T3"/>
            <a:pathLst>
              <a:path w="21600" h="21600">
                <a:moveTo>
                  <a:pt x="0" y="0"/>
                </a:moveTo>
                <a:lnTo>
                  <a:pt x="21599" y="0"/>
                </a:lnTo>
                <a:lnTo>
                  <a:pt x="21599" y="21600"/>
                </a:lnTo>
                <a:lnTo>
                  <a:pt x="0" y="21600"/>
                </a:lnTo>
                <a:lnTo>
                  <a:pt x="0" y="0"/>
                </a:lnTo>
                <a:close/>
              </a:path>
            </a:pathLst>
          </a:custGeom>
          <a:solidFill>
            <a:srgbClr val="FFFFFF"/>
          </a:solidFill>
          <a:ln w="9525">
            <a:noFill/>
            <a:miter lim="800000"/>
            <a:headEnd/>
            <a:tailEnd/>
          </a:ln>
        </p:spPr>
        <p:txBody>
          <a:bodyPr lIns="35717" tIns="35717" rIns="35717" bIns="35717" anchor="ctr"/>
          <a:lstStyle/>
          <a:p>
            <a:pPr defTabSz="457200" fontAlgn="auto">
              <a:spcBef>
                <a:spcPts val="0"/>
              </a:spcBef>
              <a:spcAft>
                <a:spcPts val="0"/>
              </a:spcAft>
            </a:pPr>
            <a:r>
              <a:rPr lang="en-US" altLang="en-US">
                <a:solidFill>
                  <a:prstClr val="black"/>
                </a:solidFill>
                <a:latin typeface="Calibri"/>
                <a:cs typeface="+mn-cs"/>
              </a:rPr>
              <a:t>1980</a:t>
            </a:r>
          </a:p>
        </p:txBody>
      </p:sp>
      <p:sp>
        <p:nvSpPr>
          <p:cNvPr id="12300" name="Freeform 16395"/>
          <p:cNvSpPr>
            <a:spLocks/>
          </p:cNvSpPr>
          <p:nvPr/>
        </p:nvSpPr>
        <p:spPr bwMode="auto">
          <a:xfrm>
            <a:off x="2209800" y="5715000"/>
            <a:ext cx="1055688" cy="603250"/>
          </a:xfrm>
          <a:custGeom>
            <a:avLst/>
            <a:gdLst>
              <a:gd name="T0" fmla="*/ 0 w 21600"/>
              <a:gd name="T1" fmla="*/ 0 h 21600"/>
              <a:gd name="T2" fmla="*/ 21600 w 21600"/>
              <a:gd name="T3" fmla="*/ 21600 h 21600"/>
            </a:gdLst>
            <a:ahLst/>
            <a:cxnLst/>
            <a:rect l="T0" t="T1" r="T2" b="T3"/>
            <a:pathLst>
              <a:path w="21600" h="21600">
                <a:moveTo>
                  <a:pt x="0" y="0"/>
                </a:moveTo>
                <a:lnTo>
                  <a:pt x="21599" y="0"/>
                </a:lnTo>
                <a:lnTo>
                  <a:pt x="21599" y="21600"/>
                </a:lnTo>
                <a:lnTo>
                  <a:pt x="0" y="21600"/>
                </a:lnTo>
                <a:lnTo>
                  <a:pt x="0" y="0"/>
                </a:lnTo>
                <a:close/>
              </a:path>
            </a:pathLst>
          </a:custGeom>
          <a:noFill/>
          <a:ln w="9525">
            <a:noFill/>
            <a:miter lim="800000"/>
            <a:headEnd/>
            <a:tailEnd/>
          </a:ln>
        </p:spPr>
        <p:txBody>
          <a:bodyPr lIns="35717" tIns="35717" rIns="35717" bIns="35717" anchor="ctr"/>
          <a:lstStyle/>
          <a:p>
            <a:pPr algn="ctr" defTabSz="457200" fontAlgn="auto">
              <a:spcBef>
                <a:spcPts val="0"/>
              </a:spcBef>
              <a:spcAft>
                <a:spcPts val="0"/>
              </a:spcAft>
            </a:pPr>
            <a:r>
              <a:rPr lang="en-US" altLang="en-US">
                <a:solidFill>
                  <a:srgbClr val="000000"/>
                </a:solidFill>
                <a:latin typeface="Calibri"/>
                <a:cs typeface="+mn-cs"/>
              </a:rPr>
              <a:t>2010</a:t>
            </a:r>
          </a:p>
        </p:txBody>
      </p:sp>
      <p:sp>
        <p:nvSpPr>
          <p:cNvPr id="12301" name="Rectangle 16396"/>
          <p:cNvSpPr>
            <a:spLocks/>
          </p:cNvSpPr>
          <p:nvPr/>
        </p:nvSpPr>
        <p:spPr bwMode="auto">
          <a:xfrm>
            <a:off x="811213" y="5068888"/>
            <a:ext cx="3603625" cy="839787"/>
          </a:xfrm>
          <a:prstGeom prst="rect">
            <a:avLst/>
          </a:prstGeom>
          <a:noFill/>
          <a:ln w="63500">
            <a:solidFill>
              <a:srgbClr val="FF0000"/>
            </a:solidFill>
            <a:miter lim="800000"/>
            <a:headEnd/>
            <a:tailEnd/>
          </a:ln>
        </p:spPr>
        <p:txBody>
          <a:bodyPr/>
          <a:lstStyle/>
          <a:p>
            <a:pPr defTabSz="457200" fontAlgn="auto">
              <a:spcBef>
                <a:spcPts val="0"/>
              </a:spcBef>
              <a:spcAft>
                <a:spcPts val="0"/>
              </a:spcAft>
            </a:pPr>
            <a:endParaRPr lang="en-US" altLang="en-US" sz="2800">
              <a:solidFill>
                <a:prstClr val="black"/>
              </a:solidFill>
              <a:latin typeface="Calibri"/>
              <a:ea typeface="Gill Sans"/>
              <a:cs typeface="Gill Sans"/>
            </a:endParaRPr>
          </a:p>
        </p:txBody>
      </p:sp>
      <p:sp>
        <p:nvSpPr>
          <p:cNvPr id="12302" name="Oval 16397"/>
          <p:cNvSpPr>
            <a:spLocks/>
          </p:cNvSpPr>
          <p:nvPr/>
        </p:nvSpPr>
        <p:spPr bwMode="auto">
          <a:xfrm>
            <a:off x="6202186" y="4522596"/>
            <a:ext cx="2042222" cy="2002748"/>
          </a:xfrm>
          <a:prstGeom prst="ellipse">
            <a:avLst/>
          </a:prstGeom>
          <a:solidFill>
            <a:srgbClr val="004500">
              <a:alpha val="85881"/>
            </a:srgbClr>
          </a:solidFill>
          <a:ln w="9525">
            <a:solidFill>
              <a:srgbClr val="008000"/>
            </a:solidFill>
            <a:round/>
            <a:headEnd/>
            <a:tailEnd/>
          </a:ln>
        </p:spPr>
        <p:txBody>
          <a:bodyPr/>
          <a:lstStyle/>
          <a:p>
            <a:pPr algn="ctr" defTabSz="457200" fontAlgn="auto">
              <a:spcBef>
                <a:spcPts val="0"/>
              </a:spcBef>
              <a:spcAft>
                <a:spcPts val="0"/>
              </a:spcAft>
            </a:pPr>
            <a:r>
              <a:rPr lang="en-US" altLang="en-US" sz="2000" dirty="0" smtClean="0">
                <a:solidFill>
                  <a:srgbClr val="FFFFFF"/>
                </a:solidFill>
                <a:latin typeface="Calibri"/>
                <a:ea typeface="Gill Sans"/>
                <a:cs typeface="Gill Sans"/>
              </a:rPr>
              <a:t>Productive age is the “vulnerable group”</a:t>
            </a:r>
            <a:endParaRPr lang="en-US" altLang="en-US" sz="2000" dirty="0">
              <a:solidFill>
                <a:srgbClr val="FFFFFF"/>
              </a:solidFill>
              <a:latin typeface="Calibri"/>
              <a:ea typeface="Gill Sans"/>
              <a:cs typeface="Gill Sans"/>
            </a:endParaRPr>
          </a:p>
        </p:txBody>
      </p:sp>
      <p:sp>
        <p:nvSpPr>
          <p:cNvPr id="12303" name="Freeform 14"/>
          <p:cNvSpPr>
            <a:spLocks/>
          </p:cNvSpPr>
          <p:nvPr/>
        </p:nvSpPr>
        <p:spPr bwMode="auto">
          <a:xfrm>
            <a:off x="4267200" y="3200400"/>
            <a:ext cx="795338" cy="454025"/>
          </a:xfrm>
          <a:custGeom>
            <a:avLst/>
            <a:gdLst>
              <a:gd name="T0" fmla="*/ 0 w 21600"/>
              <a:gd name="T1" fmla="*/ 0 h 21600"/>
              <a:gd name="T2" fmla="*/ 21600 w 21600"/>
              <a:gd name="T3" fmla="*/ 21600 h 21600"/>
            </a:gdLst>
            <a:ahLst/>
            <a:cxnLst/>
            <a:rect l="T0" t="T1" r="T2" b="T3"/>
            <a:pathLst>
              <a:path w="21600" h="21600">
                <a:moveTo>
                  <a:pt x="0" y="0"/>
                </a:moveTo>
                <a:lnTo>
                  <a:pt x="21599" y="0"/>
                </a:lnTo>
                <a:lnTo>
                  <a:pt x="21599" y="21600"/>
                </a:lnTo>
                <a:lnTo>
                  <a:pt x="0" y="21600"/>
                </a:lnTo>
                <a:lnTo>
                  <a:pt x="0" y="0"/>
                </a:lnTo>
                <a:close/>
              </a:path>
            </a:pathLst>
          </a:custGeom>
          <a:solidFill>
            <a:srgbClr val="FFFFFF"/>
          </a:solidFill>
          <a:ln w="9525">
            <a:noFill/>
            <a:miter lim="800000"/>
            <a:headEnd/>
            <a:tailEnd/>
          </a:ln>
        </p:spPr>
        <p:txBody>
          <a:bodyPr lIns="35717" tIns="35717" rIns="35717" bIns="35717" anchor="ctr"/>
          <a:lstStyle/>
          <a:p>
            <a:pPr defTabSz="457200" fontAlgn="auto">
              <a:spcBef>
                <a:spcPts val="0"/>
              </a:spcBef>
              <a:spcAft>
                <a:spcPts val="0"/>
              </a:spcAft>
            </a:pPr>
            <a:r>
              <a:rPr lang="id-ID" altLang="en-US">
                <a:solidFill>
                  <a:srgbClr val="000000"/>
                </a:solidFill>
                <a:latin typeface="Calibri"/>
                <a:cs typeface="+mn-cs"/>
              </a:rPr>
              <a:t>1980</a:t>
            </a:r>
            <a:endParaRPr lang="en-US" altLang="en-US">
              <a:solidFill>
                <a:srgbClr val="000000"/>
              </a:solidFill>
              <a:latin typeface="Calibri"/>
              <a:cs typeface="+mn-cs"/>
            </a:endParaRPr>
          </a:p>
        </p:txBody>
      </p:sp>
    </p:spTree>
    <p:extLst>
      <p:ext uri="{BB962C8B-B14F-4D97-AF65-F5344CB8AC3E}">
        <p14:creationId xmlns:p14="http://schemas.microsoft.com/office/powerpoint/2010/main" xmlns="" val="8028874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0481"/>
          <p:cNvPicPr>
            <a:picLocks/>
          </p:cNvPicPr>
          <p:nvPr/>
        </p:nvPicPr>
        <p:blipFill>
          <a:blip r:embed="rId3" cstate="print"/>
          <a:srcRect/>
          <a:stretch>
            <a:fillRect/>
          </a:stretch>
        </p:blipFill>
        <p:spPr bwMode="auto">
          <a:xfrm>
            <a:off x="120650" y="1165175"/>
            <a:ext cx="3079750" cy="5692825"/>
          </a:xfrm>
          <a:prstGeom prst="rect">
            <a:avLst/>
          </a:prstGeom>
          <a:noFill/>
          <a:ln>
            <a:noFill/>
          </a:ln>
        </p:spPr>
      </p:pic>
      <p:pic>
        <p:nvPicPr>
          <p:cNvPr id="16387" name="Picture 20482"/>
          <p:cNvPicPr>
            <a:picLocks/>
          </p:cNvPicPr>
          <p:nvPr/>
        </p:nvPicPr>
        <p:blipFill>
          <a:blip r:embed="rId4" cstate="print"/>
          <a:srcRect/>
          <a:stretch>
            <a:fillRect/>
          </a:stretch>
        </p:blipFill>
        <p:spPr bwMode="auto">
          <a:xfrm>
            <a:off x="3432175" y="1616075"/>
            <a:ext cx="2736850" cy="4437063"/>
          </a:xfrm>
          <a:prstGeom prst="rect">
            <a:avLst/>
          </a:prstGeom>
          <a:noFill/>
          <a:ln w="9525">
            <a:noFill/>
            <a:miter lim="800000"/>
            <a:headEnd/>
            <a:tailEnd/>
          </a:ln>
        </p:spPr>
      </p:pic>
      <p:pic>
        <p:nvPicPr>
          <p:cNvPr id="16388" name="Picture 20483"/>
          <p:cNvPicPr>
            <a:picLocks/>
          </p:cNvPicPr>
          <p:nvPr/>
        </p:nvPicPr>
        <p:blipFill>
          <a:blip r:embed="rId5" cstate="print"/>
          <a:srcRect/>
          <a:stretch>
            <a:fillRect/>
          </a:stretch>
        </p:blipFill>
        <p:spPr bwMode="auto">
          <a:xfrm>
            <a:off x="3200400" y="1158875"/>
            <a:ext cx="2998788" cy="5673975"/>
          </a:xfrm>
          <a:prstGeom prst="rect">
            <a:avLst/>
          </a:prstGeom>
          <a:noFill/>
          <a:ln w="9525">
            <a:noFill/>
            <a:miter lim="800000"/>
            <a:headEnd/>
            <a:tailEnd/>
          </a:ln>
        </p:spPr>
      </p:pic>
      <p:pic>
        <p:nvPicPr>
          <p:cNvPr id="16389" name="Picture 20484"/>
          <p:cNvPicPr>
            <a:picLocks/>
          </p:cNvPicPr>
          <p:nvPr/>
        </p:nvPicPr>
        <p:blipFill>
          <a:blip r:embed="rId6" cstate="print"/>
          <a:srcRect/>
          <a:stretch>
            <a:fillRect/>
          </a:stretch>
        </p:blipFill>
        <p:spPr bwMode="auto">
          <a:xfrm>
            <a:off x="5943600" y="1158875"/>
            <a:ext cx="2511425" cy="4492625"/>
          </a:xfrm>
          <a:prstGeom prst="rect">
            <a:avLst/>
          </a:prstGeom>
          <a:noFill/>
          <a:ln w="9525">
            <a:noFill/>
            <a:miter lim="800000"/>
            <a:headEnd/>
            <a:tailEnd/>
          </a:ln>
        </p:spPr>
      </p:pic>
      <p:pic>
        <p:nvPicPr>
          <p:cNvPr id="16390" name="Picture 20485"/>
          <p:cNvPicPr>
            <a:picLocks/>
          </p:cNvPicPr>
          <p:nvPr/>
        </p:nvPicPr>
        <p:blipFill>
          <a:blip r:embed="rId7" cstate="print"/>
          <a:srcRect/>
          <a:stretch>
            <a:fillRect/>
          </a:stretch>
        </p:blipFill>
        <p:spPr bwMode="auto">
          <a:xfrm>
            <a:off x="6172200" y="1158875"/>
            <a:ext cx="2913063" cy="5673975"/>
          </a:xfrm>
          <a:prstGeom prst="rect">
            <a:avLst/>
          </a:prstGeom>
          <a:noFill/>
          <a:ln w="9525">
            <a:noFill/>
            <a:miter lim="800000"/>
            <a:headEnd/>
            <a:tailEnd/>
          </a:ln>
        </p:spPr>
      </p:pic>
      <p:sp>
        <p:nvSpPr>
          <p:cNvPr id="16391" name="TextBox 20486"/>
          <p:cNvSpPr txBox="1">
            <a:spLocks/>
          </p:cNvSpPr>
          <p:nvPr/>
        </p:nvSpPr>
        <p:spPr bwMode="auto">
          <a:xfrm>
            <a:off x="166777" y="6473825"/>
            <a:ext cx="2668472" cy="307975"/>
          </a:xfrm>
          <a:prstGeom prst="rect">
            <a:avLst/>
          </a:prstGeom>
          <a:noFill/>
          <a:ln w="9525">
            <a:noFill/>
            <a:miter lim="800000"/>
            <a:headEnd/>
            <a:tailEnd/>
          </a:ln>
        </p:spPr>
        <p:txBody>
          <a:bodyPr wrap="square">
            <a:spAutoFit/>
          </a:bodyPr>
          <a:lstStyle/>
          <a:p>
            <a:pPr defTabSz="457200" fontAlgn="auto">
              <a:spcBef>
                <a:spcPts val="0"/>
              </a:spcBef>
              <a:spcAft>
                <a:spcPts val="0"/>
              </a:spcAft>
            </a:pPr>
            <a:r>
              <a:rPr lang="en-US" altLang="en-US" sz="1400" dirty="0" smtClean="0">
                <a:solidFill>
                  <a:srgbClr val="FFFF00"/>
                </a:solidFill>
                <a:latin typeface="Calibri"/>
                <a:ea typeface="Gill Sans"/>
                <a:cs typeface="Gill Sans"/>
              </a:rPr>
              <a:t>Source IHME</a:t>
            </a:r>
            <a:r>
              <a:rPr lang="en-US" altLang="en-US" sz="1400" dirty="0">
                <a:solidFill>
                  <a:srgbClr val="FFFF00"/>
                </a:solidFill>
                <a:latin typeface="Calibri"/>
                <a:ea typeface="Gill Sans"/>
                <a:cs typeface="Gill Sans"/>
              </a:rPr>
              <a:t>: 2010</a:t>
            </a:r>
          </a:p>
        </p:txBody>
      </p:sp>
      <p:sp>
        <p:nvSpPr>
          <p:cNvPr id="16392" name="Rectangle 20487"/>
          <p:cNvSpPr>
            <a:spLocks/>
          </p:cNvSpPr>
          <p:nvPr/>
        </p:nvSpPr>
        <p:spPr bwMode="auto">
          <a:xfrm>
            <a:off x="1289939" y="237288"/>
            <a:ext cx="7392988" cy="646112"/>
          </a:xfrm>
          <a:prstGeom prst="rect">
            <a:avLst/>
          </a:prstGeom>
          <a:noFill/>
          <a:ln w="9525">
            <a:noFill/>
            <a:miter lim="800000"/>
            <a:headEnd/>
            <a:tailEnd/>
          </a:ln>
        </p:spPr>
        <p:txBody>
          <a:bodyPr>
            <a:spAutoFit/>
          </a:bodyPr>
          <a:lstStyle/>
          <a:p>
            <a:pPr algn="ctr" defTabSz="457200" fontAlgn="auto">
              <a:spcBef>
                <a:spcPts val="0"/>
              </a:spcBef>
              <a:spcAft>
                <a:spcPts val="0"/>
              </a:spcAft>
            </a:pPr>
            <a:r>
              <a:rPr lang="en-US" altLang="en-US" sz="3600" dirty="0" smtClean="0">
                <a:solidFill>
                  <a:srgbClr val="FFFFFF"/>
                </a:solidFill>
                <a:latin typeface="Arial Rounded MT Bold" pitchFamily="34" charset="0"/>
                <a:ea typeface="Gill Sans"/>
                <a:cs typeface="Gill Sans"/>
              </a:rPr>
              <a:t>Disease Burden in </a:t>
            </a:r>
            <a:r>
              <a:rPr lang="en-US" altLang="en-US" sz="3600" dirty="0">
                <a:solidFill>
                  <a:srgbClr val="FFFFFF"/>
                </a:solidFill>
                <a:latin typeface="Arial Rounded MT Bold" pitchFamily="34" charset="0"/>
                <a:ea typeface="Gill Sans"/>
                <a:cs typeface="Gill Sans"/>
              </a:rPr>
              <a:t>Indonesia</a:t>
            </a:r>
          </a:p>
        </p:txBody>
      </p:sp>
    </p:spTree>
    <p:extLst>
      <p:ext uri="{BB962C8B-B14F-4D97-AF65-F5344CB8AC3E}">
        <p14:creationId xmlns:p14="http://schemas.microsoft.com/office/powerpoint/2010/main" xmlns="" val="221352770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6856" y="195263"/>
            <a:ext cx="8229600" cy="1143000"/>
          </a:xfrm>
          <a:prstGeom prst="rect">
            <a:avLst/>
          </a:prstGeom>
          <a:ln>
            <a:solidFill>
              <a:srgbClr val="0000FF"/>
            </a:solidFill>
          </a:ln>
        </p:spPr>
        <p:txBody>
          <a:bodyPr>
            <a:noAutofit/>
          </a:bodyPr>
          <a:lstStyle/>
          <a:p>
            <a:r>
              <a:rPr lang="en-US" sz="3600" b="1" dirty="0" smtClean="0"/>
              <a:t>Ineffective Health Systems may lead to widening gaps of health outcomes</a:t>
            </a:r>
            <a:endParaRPr lang="en-US" sz="3600" b="1" dirty="0"/>
          </a:p>
        </p:txBody>
      </p:sp>
      <p:sp>
        <p:nvSpPr>
          <p:cNvPr id="3" name="Content Placeholder 2"/>
          <p:cNvSpPr>
            <a:spLocks noGrp="1"/>
          </p:cNvSpPr>
          <p:nvPr>
            <p:ph idx="4294967295"/>
          </p:nvPr>
        </p:nvSpPr>
        <p:spPr>
          <a:xfrm>
            <a:off x="518864" y="1844824"/>
            <a:ext cx="8229600" cy="4608512"/>
          </a:xfrm>
          <a:prstGeom prst="rect">
            <a:avLst/>
          </a:prstGeom>
        </p:spPr>
        <p:txBody>
          <a:bodyPr>
            <a:noAutofit/>
          </a:bodyPr>
          <a:lstStyle/>
          <a:p>
            <a:r>
              <a:rPr lang="en-US" sz="2800" dirty="0" smtClean="0"/>
              <a:t>Providing better access and quality care to segments of society with comparatively lesser need</a:t>
            </a:r>
          </a:p>
          <a:p>
            <a:r>
              <a:rPr lang="en-US" sz="2800" dirty="0" smtClean="0"/>
              <a:t>Out of pocket payment for health services leads to catastrophic payment </a:t>
            </a:r>
          </a:p>
          <a:p>
            <a:r>
              <a:rPr lang="en-US" sz="2800" dirty="0" smtClean="0"/>
              <a:t>Focus in curative care causes </a:t>
            </a:r>
            <a:r>
              <a:rPr lang="en-US" sz="2800" dirty="0" err="1" smtClean="0"/>
              <a:t>skyrocketting</a:t>
            </a:r>
            <a:r>
              <a:rPr lang="en-US" sz="2800" dirty="0" smtClean="0"/>
              <a:t> cost</a:t>
            </a:r>
          </a:p>
          <a:p>
            <a:r>
              <a:rPr lang="en-US" sz="2800" dirty="0" smtClean="0"/>
              <a:t>Inequitable access of health services, not accessible for “hard-to-reach” area</a:t>
            </a:r>
          </a:p>
          <a:p>
            <a:r>
              <a:rPr lang="en-US" sz="2800" dirty="0" smtClean="0"/>
              <a:t>Attitude of health workers towards different groups of society</a:t>
            </a:r>
            <a:endParaRPr lang="en-US" sz="2800" dirty="0"/>
          </a:p>
        </p:txBody>
      </p:sp>
    </p:spTree>
    <p:extLst>
      <p:ext uri="{BB962C8B-B14F-4D97-AF65-F5344CB8AC3E}">
        <p14:creationId xmlns:p14="http://schemas.microsoft.com/office/powerpoint/2010/main" xmlns="" val="3777314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8640"/>
            <a:ext cx="8712968" cy="6370974"/>
          </a:xfrm>
          <a:prstGeom prst="rect">
            <a:avLst/>
          </a:prstGeom>
          <a:noFill/>
          <a:ln>
            <a:solidFill>
              <a:srgbClr val="4F81BD"/>
            </a:solidFill>
          </a:ln>
        </p:spPr>
        <p:txBody>
          <a:bodyPr wrap="square" rtlCol="0">
            <a:spAutoFit/>
          </a:bodyPr>
          <a:lstStyle/>
          <a:p>
            <a:pPr marL="342900" indent="-342900">
              <a:buFont typeface="Arial"/>
              <a:buChar char="•"/>
            </a:pPr>
            <a:r>
              <a:rPr lang="en-US" sz="2400" dirty="0" err="1" smtClean="0"/>
              <a:t>Kesehatan</a:t>
            </a:r>
            <a:r>
              <a:rPr lang="en-US" sz="2400" dirty="0" smtClean="0"/>
              <a:t> </a:t>
            </a:r>
            <a:r>
              <a:rPr lang="en-US" sz="2400" dirty="0" err="1"/>
              <a:t>mempengaruhi</a:t>
            </a:r>
            <a:r>
              <a:rPr lang="en-US" sz="2400" dirty="0"/>
              <a:t> </a:t>
            </a:r>
            <a:r>
              <a:rPr lang="en-US" sz="2400" dirty="0" err="1"/>
              <a:t>pertumbuhan</a:t>
            </a:r>
            <a:r>
              <a:rPr lang="en-US" sz="2400" dirty="0"/>
              <a:t> </a:t>
            </a:r>
            <a:r>
              <a:rPr lang="en-US" sz="2400" dirty="0" err="1"/>
              <a:t>ekonomi</a:t>
            </a:r>
            <a:r>
              <a:rPr lang="en-US" sz="2400" dirty="0"/>
              <a:t> </a:t>
            </a:r>
            <a:r>
              <a:rPr lang="en-US" sz="2400" dirty="0" err="1"/>
              <a:t>melalui</a:t>
            </a:r>
            <a:r>
              <a:rPr lang="en-US" sz="2400" dirty="0"/>
              <a:t> </a:t>
            </a:r>
            <a:r>
              <a:rPr lang="en-US" sz="2400" dirty="0" err="1"/>
              <a:t>berbagai</a:t>
            </a:r>
            <a:r>
              <a:rPr lang="en-US" sz="2400" dirty="0"/>
              <a:t> </a:t>
            </a:r>
            <a:r>
              <a:rPr lang="en-US" sz="2400" dirty="0" err="1"/>
              <a:t>hal</a:t>
            </a:r>
            <a:r>
              <a:rPr lang="en-US" sz="2400" dirty="0"/>
              <a:t>: </a:t>
            </a:r>
            <a:endParaRPr lang="en-US" sz="2400" dirty="0" smtClean="0"/>
          </a:p>
          <a:p>
            <a:pPr marL="800100" lvl="1" indent="-342900">
              <a:buFont typeface="Wingdings" charset="2"/>
              <a:buChar char="ü"/>
            </a:pPr>
            <a:r>
              <a:rPr lang="en-US" sz="2400" dirty="0" err="1" smtClean="0"/>
              <a:t>mengurangi</a:t>
            </a:r>
            <a:r>
              <a:rPr lang="en-US" sz="2400" dirty="0" smtClean="0"/>
              <a:t> </a:t>
            </a:r>
            <a:r>
              <a:rPr lang="en-US" sz="2400" dirty="0" err="1"/>
              <a:t>produksi</a:t>
            </a:r>
            <a:r>
              <a:rPr lang="en-US" sz="2400" dirty="0"/>
              <a:t> </a:t>
            </a:r>
            <a:r>
              <a:rPr lang="en-US" sz="2400" dirty="0" err="1"/>
              <a:t>akibat</a:t>
            </a:r>
            <a:r>
              <a:rPr lang="en-US" sz="2400" dirty="0"/>
              <a:t> </a:t>
            </a:r>
            <a:r>
              <a:rPr lang="en-US" sz="2400" dirty="0" err="1"/>
              <a:t>pekerja</a:t>
            </a:r>
            <a:r>
              <a:rPr lang="en-US" sz="2400" dirty="0"/>
              <a:t> </a:t>
            </a:r>
            <a:r>
              <a:rPr lang="en-US" sz="2400" dirty="0" err="1"/>
              <a:t>sakit</a:t>
            </a:r>
            <a:r>
              <a:rPr lang="en-US" sz="2400" dirty="0" smtClean="0"/>
              <a:t>,</a:t>
            </a:r>
          </a:p>
          <a:p>
            <a:pPr marL="800100" lvl="1" indent="-342900">
              <a:buFont typeface="Wingdings" charset="2"/>
              <a:buChar char="ü"/>
            </a:pPr>
            <a:r>
              <a:rPr lang="en-US" sz="2400" dirty="0" err="1" smtClean="0"/>
              <a:t>sebaliknya</a:t>
            </a:r>
            <a:r>
              <a:rPr lang="en-US" sz="2400" dirty="0" smtClean="0"/>
              <a:t> </a:t>
            </a:r>
            <a:r>
              <a:rPr lang="en-US" sz="2400" dirty="0" err="1"/>
              <a:t>meningkatkan</a:t>
            </a:r>
            <a:r>
              <a:rPr lang="en-US" sz="2400" dirty="0"/>
              <a:t> </a:t>
            </a:r>
            <a:r>
              <a:rPr lang="en-US" sz="2400" dirty="0" err="1"/>
              <a:t>produksi</a:t>
            </a:r>
            <a:r>
              <a:rPr lang="en-US" sz="2400" dirty="0"/>
              <a:t> </a:t>
            </a:r>
            <a:r>
              <a:rPr lang="en-US" sz="2400" dirty="0" err="1"/>
              <a:t>karena</a:t>
            </a:r>
            <a:r>
              <a:rPr lang="en-US" sz="2400" dirty="0"/>
              <a:t> </a:t>
            </a:r>
            <a:r>
              <a:rPr lang="en-US" sz="2400" dirty="0" err="1"/>
              <a:t>gizi</a:t>
            </a:r>
            <a:r>
              <a:rPr lang="en-US" sz="2400" dirty="0"/>
              <a:t> </a:t>
            </a:r>
            <a:r>
              <a:rPr lang="en-US" sz="2400" dirty="0" err="1"/>
              <a:t>lebih</a:t>
            </a:r>
            <a:r>
              <a:rPr lang="en-US" sz="2400" dirty="0"/>
              <a:t> </a:t>
            </a:r>
            <a:r>
              <a:rPr lang="en-US" sz="2400" dirty="0" err="1"/>
              <a:t>baik</a:t>
            </a:r>
            <a:r>
              <a:rPr lang="en-US" sz="2400" dirty="0"/>
              <a:t> </a:t>
            </a:r>
            <a:r>
              <a:rPr lang="en-US" sz="2400" dirty="0" err="1"/>
              <a:t>dan</a:t>
            </a:r>
            <a:r>
              <a:rPr lang="en-US" sz="2400" dirty="0"/>
              <a:t> </a:t>
            </a:r>
            <a:r>
              <a:rPr lang="en-US" sz="2400" dirty="0" err="1"/>
              <a:t>kondisi</a:t>
            </a:r>
            <a:r>
              <a:rPr lang="en-US" sz="2400" dirty="0"/>
              <a:t>  </a:t>
            </a:r>
            <a:r>
              <a:rPr lang="en-US" sz="2400" dirty="0" err="1"/>
              <a:t>badan</a:t>
            </a:r>
            <a:r>
              <a:rPr lang="en-US" sz="2400" dirty="0"/>
              <a:t> </a:t>
            </a:r>
            <a:r>
              <a:rPr lang="en-US" sz="2400" dirty="0" err="1"/>
              <a:t>sehat</a:t>
            </a:r>
            <a:r>
              <a:rPr lang="en-US" sz="2400" dirty="0"/>
              <a:t>, </a:t>
            </a:r>
            <a:endParaRPr lang="en-US" sz="2400" dirty="0" smtClean="0"/>
          </a:p>
          <a:p>
            <a:pPr marL="800100" lvl="1" indent="-342900">
              <a:buFont typeface="Wingdings" charset="2"/>
              <a:buChar char="ü"/>
            </a:pPr>
            <a:r>
              <a:rPr lang="en-US" sz="2400" dirty="0" err="1" smtClean="0"/>
              <a:t>mengurangi</a:t>
            </a:r>
            <a:r>
              <a:rPr lang="en-US" sz="2400" dirty="0" smtClean="0"/>
              <a:t> </a:t>
            </a:r>
            <a:r>
              <a:rPr lang="en-US" sz="2400" dirty="0" err="1"/>
              <a:t>absensi</a:t>
            </a:r>
            <a:r>
              <a:rPr lang="en-US" sz="2400" dirty="0"/>
              <a:t> </a:t>
            </a:r>
            <a:r>
              <a:rPr lang="en-US" sz="2400" dirty="0" err="1"/>
              <a:t>anak</a:t>
            </a:r>
            <a:r>
              <a:rPr lang="en-US" sz="2400" dirty="0"/>
              <a:t> </a:t>
            </a:r>
            <a:r>
              <a:rPr lang="en-US" sz="2400" dirty="0" err="1"/>
              <a:t>sekolah</a:t>
            </a:r>
            <a:r>
              <a:rPr lang="en-US" sz="2400" dirty="0"/>
              <a:t> </a:t>
            </a:r>
            <a:r>
              <a:rPr lang="en-US" sz="2400" dirty="0" err="1"/>
              <a:t>dan</a:t>
            </a:r>
            <a:r>
              <a:rPr lang="en-US" sz="2400" dirty="0"/>
              <a:t> </a:t>
            </a:r>
            <a:r>
              <a:rPr lang="en-US" sz="2400" dirty="0" err="1"/>
              <a:t>meningkatkan</a:t>
            </a:r>
            <a:r>
              <a:rPr lang="en-US" sz="2400" dirty="0"/>
              <a:t> </a:t>
            </a:r>
            <a:r>
              <a:rPr lang="en-US" sz="2400" dirty="0" err="1"/>
              <a:t>kemampuan</a:t>
            </a:r>
            <a:r>
              <a:rPr lang="en-US" sz="2400" dirty="0"/>
              <a:t> </a:t>
            </a:r>
            <a:r>
              <a:rPr lang="en-US" sz="2400" dirty="0" err="1"/>
              <a:t>belajarnya</a:t>
            </a:r>
            <a:r>
              <a:rPr lang="en-US" sz="2400" dirty="0"/>
              <a:t>, </a:t>
            </a:r>
            <a:endParaRPr lang="en-US" sz="2400" dirty="0" smtClean="0"/>
          </a:p>
          <a:p>
            <a:pPr marL="800100" lvl="1" indent="-342900">
              <a:buFont typeface="Wingdings" charset="2"/>
              <a:buChar char="ü"/>
            </a:pPr>
            <a:r>
              <a:rPr lang="en-US" sz="2400" dirty="0" err="1" smtClean="0"/>
              <a:t>penggunaan</a:t>
            </a:r>
            <a:r>
              <a:rPr lang="en-US" sz="2400" dirty="0" smtClean="0"/>
              <a:t> </a:t>
            </a:r>
            <a:r>
              <a:rPr lang="en-US" sz="2400" dirty="0" err="1"/>
              <a:t>anggaran</a:t>
            </a:r>
            <a:r>
              <a:rPr lang="en-US" sz="2400" dirty="0"/>
              <a:t> </a:t>
            </a:r>
            <a:r>
              <a:rPr lang="en-US" sz="2400" dirty="0" err="1"/>
              <a:t>rumah</a:t>
            </a:r>
            <a:r>
              <a:rPr lang="en-US" sz="2400" dirty="0"/>
              <a:t> </a:t>
            </a:r>
            <a:r>
              <a:rPr lang="en-US" sz="2400" dirty="0" err="1"/>
              <a:t>tangga</a:t>
            </a:r>
            <a:r>
              <a:rPr lang="en-US" sz="2400" dirty="0"/>
              <a:t> </a:t>
            </a:r>
            <a:r>
              <a:rPr lang="en-US" sz="2400" dirty="0" err="1"/>
              <a:t>untuk</a:t>
            </a:r>
            <a:r>
              <a:rPr lang="en-US" sz="2400" dirty="0"/>
              <a:t> hall2 </a:t>
            </a:r>
            <a:r>
              <a:rPr lang="en-US" sz="2400" dirty="0" err="1"/>
              <a:t>produktif</a:t>
            </a:r>
            <a:r>
              <a:rPr lang="en-US" sz="2400" dirty="0"/>
              <a:t> </a:t>
            </a:r>
            <a:r>
              <a:rPr lang="en-US" sz="2400" dirty="0" err="1"/>
              <a:t>daripada</a:t>
            </a:r>
            <a:r>
              <a:rPr lang="en-US" sz="2400" dirty="0"/>
              <a:t> </a:t>
            </a:r>
            <a:r>
              <a:rPr lang="en-US" sz="2400" dirty="0" err="1"/>
              <a:t>untuk</a:t>
            </a:r>
            <a:r>
              <a:rPr lang="en-US" sz="2400" dirty="0"/>
              <a:t> </a:t>
            </a:r>
            <a:r>
              <a:rPr lang="en-US" sz="2400" dirty="0" err="1" smtClean="0"/>
              <a:t>berobat</a:t>
            </a:r>
            <a:r>
              <a:rPr lang="en-US" sz="2400" dirty="0" smtClean="0"/>
              <a:t>, </a:t>
            </a:r>
            <a:r>
              <a:rPr lang="en-US" sz="2400" dirty="0" err="1" smtClean="0"/>
              <a:t>dll</a:t>
            </a:r>
            <a:endParaRPr lang="en-US" sz="2400" dirty="0" smtClean="0"/>
          </a:p>
          <a:p>
            <a:pPr marL="342900" indent="-342900">
              <a:buFont typeface="Arial"/>
              <a:buChar char="•"/>
            </a:pPr>
            <a:endParaRPr lang="en-US" sz="2400" dirty="0"/>
          </a:p>
          <a:p>
            <a:pPr marL="342900" indent="-342900">
              <a:buFont typeface="Arial"/>
              <a:buChar char="•"/>
            </a:pPr>
            <a:r>
              <a:rPr lang="en-US" sz="2400" dirty="0" err="1" smtClean="0"/>
              <a:t>Secara</a:t>
            </a:r>
            <a:r>
              <a:rPr lang="en-US" sz="2400" dirty="0" smtClean="0"/>
              <a:t> </a:t>
            </a:r>
            <a:r>
              <a:rPr lang="en-US" sz="2400" dirty="0" err="1" smtClean="0"/>
              <a:t>ringkas</a:t>
            </a:r>
            <a:r>
              <a:rPr lang="en-US" sz="2400" dirty="0" smtClean="0"/>
              <a:t>, </a:t>
            </a:r>
            <a:r>
              <a:rPr lang="en-US" sz="2400" dirty="0" err="1" smtClean="0"/>
              <a:t>kesehatan</a:t>
            </a:r>
            <a:r>
              <a:rPr lang="en-US" sz="2400" dirty="0" smtClean="0"/>
              <a:t> </a:t>
            </a:r>
            <a:r>
              <a:rPr lang="en-US" sz="2400" dirty="0" err="1" smtClean="0"/>
              <a:t>berpengaruh</a:t>
            </a:r>
            <a:r>
              <a:rPr lang="en-US" sz="2400" dirty="0" smtClean="0"/>
              <a:t> </a:t>
            </a:r>
            <a:r>
              <a:rPr lang="en-US" sz="2400" dirty="0" err="1" smtClean="0"/>
              <a:t>terhadap</a:t>
            </a:r>
            <a:r>
              <a:rPr lang="en-US" sz="2400" dirty="0" smtClean="0"/>
              <a:t> </a:t>
            </a:r>
            <a:r>
              <a:rPr lang="en-US" sz="2400" dirty="0" err="1" smtClean="0"/>
              <a:t>pertumbuhan</a:t>
            </a:r>
            <a:r>
              <a:rPr lang="en-US" sz="2400" dirty="0" smtClean="0"/>
              <a:t> </a:t>
            </a:r>
            <a:r>
              <a:rPr lang="en-US" sz="2400" dirty="0" err="1" smtClean="0"/>
              <a:t>ekonomi</a:t>
            </a:r>
            <a:r>
              <a:rPr lang="en-US" sz="2400" dirty="0" smtClean="0"/>
              <a:t>:</a:t>
            </a:r>
          </a:p>
          <a:p>
            <a:pPr marL="800100" lvl="1" indent="-342900">
              <a:buFont typeface="Wingdings" charset="2"/>
              <a:buChar char="Ø"/>
              <a:tabLst>
                <a:tab pos="3232150" algn="l"/>
              </a:tabLst>
            </a:pPr>
            <a:r>
              <a:rPr lang="en-US" sz="2400" b="1" dirty="0" err="1" smtClean="0"/>
              <a:t>Secara</a:t>
            </a:r>
            <a:r>
              <a:rPr lang="en-US" sz="2400" b="1" dirty="0" smtClean="0"/>
              <a:t> </a:t>
            </a:r>
            <a:r>
              <a:rPr lang="en-US" sz="2400" b="1" dirty="0" err="1" smtClean="0"/>
              <a:t>langsung</a:t>
            </a:r>
            <a:r>
              <a:rPr lang="en-US" sz="2400" b="1" dirty="0" smtClean="0"/>
              <a:t>:</a:t>
            </a:r>
            <a:r>
              <a:rPr lang="en-US" sz="2400" dirty="0" smtClean="0"/>
              <a:t> </a:t>
            </a:r>
            <a:r>
              <a:rPr lang="en-US" sz="2400" dirty="0" err="1" smtClean="0"/>
              <a:t>melalui</a:t>
            </a:r>
            <a:r>
              <a:rPr lang="en-US" sz="2400" dirty="0" smtClean="0"/>
              <a:t> </a:t>
            </a:r>
            <a:r>
              <a:rPr lang="en-US" sz="2400" dirty="0" err="1" smtClean="0"/>
              <a:t>peningkatan</a:t>
            </a:r>
            <a:r>
              <a:rPr lang="en-US" sz="2400" dirty="0" smtClean="0"/>
              <a:t> </a:t>
            </a:r>
            <a:r>
              <a:rPr lang="en-US" sz="2400" dirty="0" err="1" smtClean="0"/>
              <a:t>produktifitas</a:t>
            </a:r>
            <a:r>
              <a:rPr lang="en-US" sz="2400" dirty="0" smtClean="0"/>
              <a:t> </a:t>
            </a:r>
            <a:r>
              <a:rPr lang="en-US" sz="2400" dirty="0" err="1" smtClean="0"/>
              <a:t>pekerja</a:t>
            </a:r>
            <a:r>
              <a:rPr lang="en-US" sz="2400" dirty="0" smtClean="0"/>
              <a:t> </a:t>
            </a:r>
            <a:r>
              <a:rPr lang="en-US" sz="2400" dirty="0" err="1" smtClean="0"/>
              <a:t>dan</a:t>
            </a:r>
            <a:r>
              <a:rPr lang="en-US" sz="2400" dirty="0" smtClean="0"/>
              <a:t> </a:t>
            </a:r>
            <a:r>
              <a:rPr lang="en-US" sz="2400" dirty="0" err="1" smtClean="0"/>
              <a:t>mengurangi</a:t>
            </a:r>
            <a:r>
              <a:rPr lang="en-US" sz="2400" dirty="0" smtClean="0"/>
              <a:t> </a:t>
            </a:r>
            <a:r>
              <a:rPr lang="en-US" sz="2400" dirty="0" err="1" smtClean="0"/>
              <a:t>beban</a:t>
            </a:r>
            <a:r>
              <a:rPr lang="en-US" sz="2400" dirty="0" smtClean="0"/>
              <a:t> </a:t>
            </a:r>
            <a:r>
              <a:rPr lang="en-US" sz="2400" dirty="0" err="1" smtClean="0"/>
              <a:t>penyakit</a:t>
            </a:r>
            <a:endParaRPr lang="en-US" sz="2400" dirty="0"/>
          </a:p>
          <a:p>
            <a:pPr marL="800100" lvl="1" indent="-342900">
              <a:buFont typeface="Wingdings" charset="2"/>
              <a:buChar char="Ø"/>
              <a:tabLst>
                <a:tab pos="3232150" algn="l"/>
              </a:tabLst>
            </a:pPr>
            <a:r>
              <a:rPr lang="en-US" sz="2400" b="1" dirty="0" err="1" smtClean="0"/>
              <a:t>Tidak</a:t>
            </a:r>
            <a:r>
              <a:rPr lang="en-US" sz="2400" b="1" dirty="0" smtClean="0"/>
              <a:t> </a:t>
            </a:r>
            <a:r>
              <a:rPr lang="en-US" sz="2400" b="1" dirty="0" err="1" smtClean="0"/>
              <a:t>langsung</a:t>
            </a:r>
            <a:r>
              <a:rPr lang="en-US" sz="2400" dirty="0" smtClean="0"/>
              <a:t>: </a:t>
            </a:r>
            <a:r>
              <a:rPr lang="en-US" sz="2400" dirty="0" err="1" smtClean="0"/>
              <a:t>kesehatan</a:t>
            </a:r>
            <a:r>
              <a:rPr lang="en-US" sz="2400" dirty="0" smtClean="0"/>
              <a:t> </a:t>
            </a:r>
            <a:r>
              <a:rPr lang="en-US" sz="2400" dirty="0" err="1" smtClean="0"/>
              <a:t>anak</a:t>
            </a:r>
            <a:r>
              <a:rPr lang="en-US" sz="2400" dirty="0" smtClean="0"/>
              <a:t> </a:t>
            </a:r>
            <a:r>
              <a:rPr lang="en-US" sz="2400" dirty="0" err="1" smtClean="0"/>
              <a:t>akan</a:t>
            </a:r>
            <a:r>
              <a:rPr lang="en-US" sz="2400" dirty="0" smtClean="0"/>
              <a:t> </a:t>
            </a:r>
            <a:r>
              <a:rPr lang="en-US" sz="2400" dirty="0" err="1" smtClean="0"/>
              <a:t>berpengaruh</a:t>
            </a:r>
            <a:r>
              <a:rPr lang="en-US" sz="2400" dirty="0" smtClean="0"/>
              <a:t> </a:t>
            </a:r>
            <a:r>
              <a:rPr lang="en-US" sz="2400" dirty="0" err="1" smtClean="0"/>
              <a:t>pada</a:t>
            </a:r>
            <a:r>
              <a:rPr lang="en-US" sz="2400" dirty="0" smtClean="0"/>
              <a:t> </a:t>
            </a:r>
            <a:r>
              <a:rPr lang="en-US" sz="2400" dirty="0" err="1" smtClean="0"/>
              <a:t>kualitas</a:t>
            </a:r>
            <a:r>
              <a:rPr lang="en-US" sz="2400" dirty="0" smtClean="0"/>
              <a:t> </a:t>
            </a:r>
            <a:r>
              <a:rPr lang="en-US" sz="2400" dirty="0" err="1" smtClean="0"/>
              <a:t>belajarnya</a:t>
            </a:r>
            <a:r>
              <a:rPr lang="en-US" sz="2400" dirty="0" smtClean="0"/>
              <a:t> </a:t>
            </a:r>
            <a:r>
              <a:rPr lang="en-US" sz="2400" dirty="0" err="1" smtClean="0"/>
              <a:t>dan</a:t>
            </a:r>
            <a:r>
              <a:rPr lang="en-US" sz="2400" dirty="0" smtClean="0"/>
              <a:t> </a:t>
            </a:r>
            <a:r>
              <a:rPr lang="en-US" sz="2400" dirty="0" err="1" smtClean="0"/>
              <a:t>pada</a:t>
            </a:r>
            <a:r>
              <a:rPr lang="en-US" sz="2400" dirty="0" smtClean="0"/>
              <a:t> </a:t>
            </a:r>
            <a:r>
              <a:rPr lang="en-US" sz="2400" dirty="0" err="1" smtClean="0"/>
              <a:t>akhirnya</a:t>
            </a:r>
            <a:r>
              <a:rPr lang="en-US" sz="2400" dirty="0" smtClean="0"/>
              <a:t> </a:t>
            </a:r>
            <a:r>
              <a:rPr lang="en-US" sz="2400" dirty="0" err="1" smtClean="0"/>
              <a:t>akan</a:t>
            </a:r>
            <a:r>
              <a:rPr lang="en-US" sz="2400" dirty="0" smtClean="0"/>
              <a:t> </a:t>
            </a:r>
            <a:r>
              <a:rPr lang="en-US" sz="2400" dirty="0" err="1" smtClean="0"/>
              <a:t>berpengaruh</a:t>
            </a:r>
            <a:r>
              <a:rPr lang="en-US" sz="2400" dirty="0" smtClean="0"/>
              <a:t> </a:t>
            </a:r>
            <a:r>
              <a:rPr lang="en-US" sz="2400" dirty="0" err="1" smtClean="0"/>
              <a:t>pada</a:t>
            </a:r>
            <a:r>
              <a:rPr lang="en-US" sz="2400" dirty="0" smtClean="0"/>
              <a:t> income di </a:t>
            </a:r>
            <a:r>
              <a:rPr lang="en-US" sz="2400" dirty="0" err="1" smtClean="0"/>
              <a:t>masa</a:t>
            </a:r>
            <a:r>
              <a:rPr lang="en-US" sz="2400" dirty="0" smtClean="0"/>
              <a:t> </a:t>
            </a:r>
            <a:r>
              <a:rPr lang="en-US" sz="2400" dirty="0" err="1" smtClean="0"/>
              <a:t>depan</a:t>
            </a:r>
            <a:r>
              <a:rPr lang="en-US" sz="2400" dirty="0" smtClean="0"/>
              <a:t>.</a:t>
            </a:r>
            <a:endParaRPr lang="en-US" sz="2400" dirty="0"/>
          </a:p>
        </p:txBody>
      </p:sp>
    </p:spTree>
    <p:extLst>
      <p:ext uri="{BB962C8B-B14F-4D97-AF65-F5344CB8AC3E}">
        <p14:creationId xmlns:p14="http://schemas.microsoft.com/office/powerpoint/2010/main" xmlns="" val="26583716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0"/>
            <a:ext cx="8229600" cy="738188"/>
          </a:xfrm>
          <a:prstGeom prst="rect">
            <a:avLst/>
          </a:prstGeom>
        </p:spPr>
        <p:txBody>
          <a:bodyPr>
            <a:normAutofit/>
          </a:bodyPr>
          <a:lstStyle/>
          <a:p>
            <a:r>
              <a:rPr lang="en-AU" sz="3200" b="1" dirty="0" smtClean="0">
                <a:effectLst>
                  <a:outerShdw blurRad="38100" dist="38100" dir="2700000" algn="tl">
                    <a:srgbClr val="DDDDDD"/>
                  </a:outerShdw>
                </a:effectLst>
                <a:latin typeface="Arial" charset="0"/>
              </a:rPr>
              <a:t>Decentralisation</a:t>
            </a:r>
            <a:endParaRPr lang="id-ID" sz="3200" b="1" dirty="0">
              <a:effectLst>
                <a:outerShdw blurRad="38100" dist="38100" dir="2700000" algn="tl">
                  <a:srgbClr val="DDDDDD"/>
                </a:outerShdw>
              </a:effectLst>
              <a:latin typeface="Arial" charset="0"/>
            </a:endParaRPr>
          </a:p>
        </p:txBody>
      </p:sp>
      <p:sp>
        <p:nvSpPr>
          <p:cNvPr id="134146" name="Content Placeholder 2"/>
          <p:cNvSpPr>
            <a:spLocks noGrp="1"/>
          </p:cNvSpPr>
          <p:nvPr>
            <p:ph idx="4294967295"/>
          </p:nvPr>
        </p:nvSpPr>
        <p:spPr>
          <a:xfrm>
            <a:off x="446856" y="1382935"/>
            <a:ext cx="8229600" cy="4278313"/>
          </a:xfrm>
          <a:prstGeom prst="rect">
            <a:avLst/>
          </a:prstGeom>
          <a:ln>
            <a:solidFill>
              <a:srgbClr val="0000FF"/>
            </a:solidFill>
            <a:miter lim="800000"/>
            <a:headEnd/>
            <a:tailEnd/>
          </a:ln>
        </p:spPr>
        <p:txBody>
          <a:bodyPr>
            <a:normAutofit/>
          </a:bodyPr>
          <a:lstStyle/>
          <a:p>
            <a:r>
              <a:rPr lang="id-ID" sz="2400" b="1" dirty="0">
                <a:latin typeface="Arial" charset="0"/>
              </a:rPr>
              <a:t>Health Status Disparities –  widening the gap (some provinces</a:t>
            </a:r>
            <a:r>
              <a:rPr lang="id-ID" sz="2400" b="1" dirty="0" smtClean="0">
                <a:latin typeface="Arial" charset="0"/>
              </a:rPr>
              <a:t>)</a:t>
            </a:r>
            <a:endParaRPr lang="en-AU" sz="2400" b="1" dirty="0" smtClean="0">
              <a:latin typeface="Arial" charset="0"/>
            </a:endParaRPr>
          </a:p>
          <a:p>
            <a:endParaRPr lang="id-ID" sz="2400" b="1" dirty="0">
              <a:latin typeface="Arial" charset="0"/>
            </a:endParaRPr>
          </a:p>
          <a:p>
            <a:r>
              <a:rPr lang="en-AU" sz="2400" b="1" dirty="0" smtClean="0">
                <a:latin typeface="Arial" charset="0"/>
              </a:rPr>
              <a:t>D</a:t>
            </a:r>
            <a:r>
              <a:rPr lang="id-ID" sz="2400" b="1" dirty="0" smtClean="0">
                <a:latin typeface="Arial" charset="0"/>
              </a:rPr>
              <a:t>ecrease</a:t>
            </a:r>
            <a:r>
              <a:rPr lang="en-AU" sz="2400" b="1" dirty="0" smtClean="0">
                <a:latin typeface="Arial" charset="0"/>
              </a:rPr>
              <a:t> in </a:t>
            </a:r>
            <a:r>
              <a:rPr lang="id-ID" sz="2400" b="1" dirty="0" smtClean="0">
                <a:latin typeface="Arial" charset="0"/>
              </a:rPr>
              <a:t>Local </a:t>
            </a:r>
            <a:r>
              <a:rPr lang="id-ID" sz="2400" b="1" dirty="0">
                <a:latin typeface="Arial" charset="0"/>
              </a:rPr>
              <a:t>Government Budget for </a:t>
            </a:r>
            <a:r>
              <a:rPr lang="id-ID" sz="2400" b="1" dirty="0" smtClean="0">
                <a:latin typeface="Arial" charset="0"/>
              </a:rPr>
              <a:t>Health</a:t>
            </a:r>
            <a:r>
              <a:rPr lang="en-AU" sz="2400" b="1" dirty="0" smtClean="0">
                <a:latin typeface="Arial" charset="0"/>
              </a:rPr>
              <a:t> (APBD), health is not a priority for local governments</a:t>
            </a:r>
          </a:p>
          <a:p>
            <a:pPr marL="0" indent="0">
              <a:buNone/>
            </a:pPr>
            <a:r>
              <a:rPr lang="id-ID" sz="2400" b="1" dirty="0" smtClean="0">
                <a:latin typeface="Arial" charset="0"/>
              </a:rPr>
              <a:t> </a:t>
            </a:r>
            <a:endParaRPr lang="id-ID" sz="2400" b="1" dirty="0">
              <a:latin typeface="Arial" charset="0"/>
            </a:endParaRPr>
          </a:p>
          <a:p>
            <a:r>
              <a:rPr lang="id-ID" sz="2400" b="1" dirty="0" smtClean="0">
                <a:latin typeface="Arial" charset="0"/>
              </a:rPr>
              <a:t>Weakness </a:t>
            </a:r>
            <a:r>
              <a:rPr lang="id-ID" sz="2400" b="1" dirty="0">
                <a:latin typeface="Arial" charset="0"/>
              </a:rPr>
              <a:t>in the Integration of Primary Health Care and Secondary </a:t>
            </a:r>
            <a:r>
              <a:rPr lang="id-ID" sz="2400" b="1" dirty="0" smtClean="0">
                <a:latin typeface="Arial" charset="0"/>
              </a:rPr>
              <a:t>and Tertiary Health </a:t>
            </a:r>
            <a:r>
              <a:rPr lang="id-ID" sz="2400" b="1" dirty="0">
                <a:latin typeface="Arial" charset="0"/>
              </a:rPr>
              <a:t>Care. </a:t>
            </a:r>
          </a:p>
        </p:txBody>
      </p:sp>
    </p:spTree>
    <p:extLst>
      <p:ext uri="{BB962C8B-B14F-4D97-AF65-F5344CB8AC3E}">
        <p14:creationId xmlns:p14="http://schemas.microsoft.com/office/powerpoint/2010/main" xmlns="" val="7698925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8864" y="260648"/>
            <a:ext cx="8229600" cy="1143000"/>
          </a:xfrm>
          <a:prstGeom prst="rect">
            <a:avLst/>
          </a:prstGeom>
        </p:spPr>
        <p:txBody>
          <a:bodyPr rtlCol="0">
            <a:noAutofit/>
          </a:bodyPr>
          <a:lstStyle/>
          <a:p>
            <a:pPr fontAlgn="auto">
              <a:spcAft>
                <a:spcPts val="0"/>
              </a:spcAft>
              <a:defRPr/>
            </a:pPr>
            <a:r>
              <a:rPr lang="en-AU" sz="3600" b="1" kern="1200" dirty="0" smtClean="0">
                <a:latin typeface="+mj-lt"/>
                <a:ea typeface="+mj-ea"/>
                <a:cs typeface="+mj-cs"/>
              </a:rPr>
              <a:t>Rapid d</a:t>
            </a:r>
            <a:r>
              <a:rPr lang="id-ID" sz="3600" b="1" kern="1200" dirty="0" smtClean="0">
                <a:latin typeface="+mj-lt"/>
                <a:ea typeface="+mj-ea"/>
                <a:cs typeface="+mj-cs"/>
              </a:rPr>
              <a:t>ecentralisation </a:t>
            </a:r>
            <a:r>
              <a:rPr lang="id-ID" sz="3600" b="1" kern="1200" dirty="0">
                <a:latin typeface="+mj-lt"/>
                <a:ea typeface="+mj-ea"/>
                <a:cs typeface="+mj-cs"/>
              </a:rPr>
              <a:t>policy </a:t>
            </a:r>
            <a:r>
              <a:rPr lang="en-AU" sz="3600" b="1" kern="1200" dirty="0" smtClean="0">
                <a:latin typeface="+mj-lt"/>
                <a:ea typeface="+mj-ea"/>
                <a:cs typeface="+mj-cs"/>
              </a:rPr>
              <a:t>has created</a:t>
            </a:r>
            <a:r>
              <a:rPr lang="id-ID" sz="3600" b="1" kern="1200" dirty="0" smtClean="0">
                <a:latin typeface="+mj-lt"/>
                <a:ea typeface="+mj-ea"/>
                <a:cs typeface="+mj-cs"/>
              </a:rPr>
              <a:t> </a:t>
            </a:r>
            <a:r>
              <a:rPr lang="id-ID" sz="3600" b="1" kern="1200" dirty="0">
                <a:latin typeface="+mj-lt"/>
                <a:ea typeface="+mj-ea"/>
                <a:cs typeface="+mj-cs"/>
              </a:rPr>
              <a:t>systemic problems:</a:t>
            </a:r>
          </a:p>
        </p:txBody>
      </p:sp>
      <p:sp>
        <p:nvSpPr>
          <p:cNvPr id="218115" name="Content Placeholder 2"/>
          <p:cNvSpPr>
            <a:spLocks noGrp="1"/>
          </p:cNvSpPr>
          <p:nvPr>
            <p:ph sz="half" idx="4294967295"/>
          </p:nvPr>
        </p:nvSpPr>
        <p:spPr>
          <a:xfrm>
            <a:off x="395536" y="1844824"/>
            <a:ext cx="8424936" cy="4392488"/>
          </a:xfrm>
          <a:prstGeom prst="rect">
            <a:avLst/>
          </a:prstGeom>
          <a:ln>
            <a:solidFill>
              <a:schemeClr val="tx1"/>
            </a:solidFill>
            <a:miter lim="800000"/>
            <a:headEnd/>
            <a:tailEnd/>
          </a:ln>
        </p:spPr>
        <p:txBody>
          <a:bodyPr>
            <a:noAutofit/>
          </a:bodyPr>
          <a:lstStyle/>
          <a:p>
            <a:r>
              <a:rPr lang="en-AU" sz="2400" dirty="0" smtClean="0"/>
              <a:t>Widening gap of Health Status disparities</a:t>
            </a:r>
          </a:p>
          <a:p>
            <a:r>
              <a:rPr lang="en-AU" sz="2400" dirty="0" smtClean="0"/>
              <a:t>Weaker intergovernmental  coordination, communication, lack of clarity in roles and responsibilities </a:t>
            </a:r>
          </a:p>
          <a:p>
            <a:r>
              <a:rPr lang="id-ID" sz="2400" dirty="0" smtClean="0"/>
              <a:t>Information </a:t>
            </a:r>
            <a:r>
              <a:rPr lang="id-ID" sz="2400" dirty="0"/>
              <a:t>break down</a:t>
            </a:r>
          </a:p>
          <a:p>
            <a:r>
              <a:rPr lang="id-ID" sz="2400" dirty="0"/>
              <a:t>Health human resources problems</a:t>
            </a:r>
          </a:p>
          <a:p>
            <a:r>
              <a:rPr lang="id-ID" sz="2400" dirty="0"/>
              <a:t>Little ownership from the local </a:t>
            </a:r>
            <a:r>
              <a:rPr lang="en-US" sz="2400" dirty="0"/>
              <a:t>authorities</a:t>
            </a:r>
            <a:r>
              <a:rPr lang="id-ID" sz="2400" dirty="0"/>
              <a:t>, except for curative care (free medical services</a:t>
            </a:r>
            <a:r>
              <a:rPr lang="id-ID" sz="2400" dirty="0" smtClean="0"/>
              <a:t>)</a:t>
            </a:r>
            <a:endParaRPr lang="en-AU" sz="2400" dirty="0" smtClean="0"/>
          </a:p>
          <a:p>
            <a:r>
              <a:rPr lang="en-AU" sz="2400" dirty="0" smtClean="0"/>
              <a:t>Local Governments treat health services as source of revenue</a:t>
            </a:r>
          </a:p>
          <a:p>
            <a:r>
              <a:rPr lang="id-ID" sz="2400" b="1" dirty="0">
                <a:latin typeface="+mj-lt"/>
              </a:rPr>
              <a:t>Weakness in the Integration of Primary Health Care and Secondary and Tertiary Health Care.</a:t>
            </a:r>
            <a:endParaRPr lang="id-ID" sz="2400" dirty="0">
              <a:latin typeface="+mj-lt"/>
            </a:endParaRPr>
          </a:p>
        </p:txBody>
      </p:sp>
    </p:spTree>
    <p:extLst>
      <p:ext uri="{BB962C8B-B14F-4D97-AF65-F5344CB8AC3E}">
        <p14:creationId xmlns:p14="http://schemas.microsoft.com/office/powerpoint/2010/main" xmlns="" val="29529441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idx="4294967295"/>
          </p:nvPr>
        </p:nvSpPr>
        <p:spPr>
          <a:xfrm>
            <a:off x="544016" y="38100"/>
            <a:ext cx="7772400" cy="914400"/>
          </a:xfrm>
          <a:prstGeom prst="rect">
            <a:avLst/>
          </a:prstGeom>
        </p:spPr>
        <p:txBody>
          <a:bodyPr>
            <a:noAutofit/>
          </a:bodyPr>
          <a:lstStyle/>
          <a:p>
            <a:r>
              <a:rPr lang="en-US" sz="3200" b="1" dirty="0" smtClean="0">
                <a:latin typeface="Calibri" charset="0"/>
              </a:rPr>
              <a:t>UNDER FIVE MORTALITY RATE– </a:t>
            </a:r>
            <a:r>
              <a:rPr lang="en-US" sz="3200" b="1" dirty="0">
                <a:latin typeface="Calibri" charset="0"/>
              </a:rPr>
              <a:t>ISLAND GROUPS</a:t>
            </a:r>
          </a:p>
        </p:txBody>
      </p:sp>
      <p:pic>
        <p:nvPicPr>
          <p:cNvPr id="135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288" y="1042988"/>
            <a:ext cx="8499378" cy="5405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Left Arrow Callout 3"/>
          <p:cNvSpPr>
            <a:spLocks noChangeArrowheads="1"/>
          </p:cNvSpPr>
          <p:nvPr/>
        </p:nvSpPr>
        <p:spPr bwMode="auto">
          <a:xfrm rot="-1452509">
            <a:off x="5329238" y="1533525"/>
            <a:ext cx="2863850" cy="792163"/>
          </a:xfrm>
          <a:prstGeom prst="leftArrowCallout">
            <a:avLst>
              <a:gd name="adj1" fmla="val 25000"/>
              <a:gd name="adj2" fmla="val 25000"/>
              <a:gd name="adj3" fmla="val 25005"/>
              <a:gd name="adj4" fmla="val 78912"/>
            </a:avLst>
          </a:prstGeom>
          <a:solidFill>
            <a:srgbClr val="FFFF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r>
              <a:rPr lang="en-US" sz="2000" dirty="0">
                <a:solidFill>
                  <a:srgbClr val="000000"/>
                </a:solidFill>
                <a:latin typeface="Calibri"/>
                <a:cs typeface="+mn-cs"/>
              </a:rPr>
              <a:t>Widening the gap</a:t>
            </a:r>
          </a:p>
        </p:txBody>
      </p:sp>
      <p:sp>
        <p:nvSpPr>
          <p:cNvPr id="5" name="Rectangle 4"/>
          <p:cNvSpPr/>
          <p:nvPr/>
        </p:nvSpPr>
        <p:spPr>
          <a:xfrm>
            <a:off x="405733" y="6451411"/>
            <a:ext cx="2933691" cy="369332"/>
          </a:xfrm>
          <a:prstGeom prst="rect">
            <a:avLst/>
          </a:prstGeom>
          <a:solidFill>
            <a:schemeClr val="bg1"/>
          </a:solidFill>
        </p:spPr>
        <p:txBody>
          <a:bodyPr wrap="none">
            <a:spAutoFit/>
          </a:bodyPr>
          <a:lstStyle/>
          <a:p>
            <a:pPr defTabSz="457200" fontAlgn="auto">
              <a:spcBef>
                <a:spcPts val="0"/>
              </a:spcBef>
              <a:spcAft>
                <a:spcPts val="0"/>
              </a:spcAft>
            </a:pPr>
            <a:r>
              <a:rPr lang="id-ID" b="1" dirty="0">
                <a:solidFill>
                  <a:srgbClr val="000066"/>
                </a:solidFill>
                <a:latin typeface="Calibri" charset="0"/>
                <a:cs typeface="+mn-cs"/>
              </a:rPr>
              <a:t>(Source: Laksono et al, 2010)</a:t>
            </a:r>
          </a:p>
        </p:txBody>
      </p:sp>
      <p:cxnSp>
        <p:nvCxnSpPr>
          <p:cNvPr id="3" name="Straight Connector 2"/>
          <p:cNvCxnSpPr>
            <a:stCxn id="135170" idx="0"/>
            <a:endCxn id="135170" idx="0"/>
          </p:cNvCxnSpPr>
          <p:nvPr/>
        </p:nvCxnSpPr>
        <p:spPr>
          <a:xfrm>
            <a:off x="4644977" y="104298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08360" y="1184856"/>
            <a:ext cx="38637" cy="4817061"/>
          </a:xfrm>
          <a:prstGeom prst="line">
            <a:avLst/>
          </a:prstGeom>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5939329" y="2751919"/>
            <a:ext cx="2559840" cy="307777"/>
          </a:xfrm>
          <a:prstGeom prst="rect">
            <a:avLst/>
          </a:prstGeom>
          <a:noFill/>
        </p:spPr>
        <p:txBody>
          <a:bodyPr wrap="none" rtlCol="0">
            <a:spAutoFit/>
          </a:bodyPr>
          <a:lstStyle/>
          <a:p>
            <a:pPr defTabSz="457200" fontAlgn="auto">
              <a:spcBef>
                <a:spcPts val="0"/>
              </a:spcBef>
              <a:spcAft>
                <a:spcPts val="0"/>
              </a:spcAft>
            </a:pPr>
            <a:r>
              <a:rPr lang="en-US" sz="1400" dirty="0" smtClean="0">
                <a:solidFill>
                  <a:prstClr val="black"/>
                </a:solidFill>
                <a:latin typeface="Calibri"/>
                <a:cs typeface="+mn-cs"/>
              </a:rPr>
              <a:t>Nusa Tenggara, Maluku &amp; Papua</a:t>
            </a:r>
            <a:endParaRPr lang="en-US" sz="1400" dirty="0">
              <a:solidFill>
                <a:prstClr val="black"/>
              </a:solidFill>
              <a:latin typeface="Calibri"/>
              <a:cs typeface="+mn-cs"/>
            </a:endParaRPr>
          </a:p>
        </p:txBody>
      </p:sp>
      <p:sp>
        <p:nvSpPr>
          <p:cNvPr id="9" name="TextBox 8"/>
          <p:cNvSpPr txBox="1"/>
          <p:nvPr/>
        </p:nvSpPr>
        <p:spPr>
          <a:xfrm rot="323473">
            <a:off x="7363751" y="3696562"/>
            <a:ext cx="1010551" cy="307777"/>
          </a:xfrm>
          <a:prstGeom prst="rect">
            <a:avLst/>
          </a:prstGeom>
          <a:noFill/>
        </p:spPr>
        <p:txBody>
          <a:bodyPr wrap="none" rtlCol="0">
            <a:spAutoFit/>
          </a:bodyPr>
          <a:lstStyle/>
          <a:p>
            <a:pPr defTabSz="457200" fontAlgn="auto">
              <a:spcBef>
                <a:spcPts val="0"/>
              </a:spcBef>
              <a:spcAft>
                <a:spcPts val="0"/>
              </a:spcAft>
            </a:pPr>
            <a:r>
              <a:rPr lang="en-US" sz="1400" dirty="0" smtClean="0">
                <a:solidFill>
                  <a:prstClr val="black"/>
                </a:solidFill>
                <a:latin typeface="Calibri"/>
                <a:cs typeface="+mn-cs"/>
              </a:rPr>
              <a:t>Kalimantan</a:t>
            </a:r>
            <a:endParaRPr lang="en-US" sz="1400" dirty="0">
              <a:solidFill>
                <a:prstClr val="black"/>
              </a:solidFill>
              <a:latin typeface="Calibri"/>
              <a:cs typeface="+mn-cs"/>
            </a:endParaRPr>
          </a:p>
        </p:txBody>
      </p:sp>
      <p:sp>
        <p:nvSpPr>
          <p:cNvPr id="10" name="TextBox 9"/>
          <p:cNvSpPr txBox="1"/>
          <p:nvPr/>
        </p:nvSpPr>
        <p:spPr>
          <a:xfrm rot="685153">
            <a:off x="6477481" y="3853647"/>
            <a:ext cx="817777" cy="307777"/>
          </a:xfrm>
          <a:prstGeom prst="rect">
            <a:avLst/>
          </a:prstGeom>
          <a:noFill/>
        </p:spPr>
        <p:txBody>
          <a:bodyPr wrap="none" rtlCol="0">
            <a:spAutoFit/>
          </a:bodyPr>
          <a:lstStyle/>
          <a:p>
            <a:pPr defTabSz="457200" fontAlgn="auto">
              <a:spcBef>
                <a:spcPts val="0"/>
              </a:spcBef>
              <a:spcAft>
                <a:spcPts val="0"/>
              </a:spcAft>
            </a:pPr>
            <a:r>
              <a:rPr lang="en-US" sz="1400" dirty="0" smtClean="0">
                <a:solidFill>
                  <a:prstClr val="black"/>
                </a:solidFill>
                <a:latin typeface="Calibri"/>
                <a:cs typeface="+mn-cs"/>
              </a:rPr>
              <a:t>Sulawesi</a:t>
            </a:r>
            <a:endParaRPr lang="en-US" sz="1400" dirty="0">
              <a:solidFill>
                <a:prstClr val="black"/>
              </a:solidFill>
              <a:latin typeface="Calibri"/>
              <a:cs typeface="+mn-cs"/>
            </a:endParaRPr>
          </a:p>
        </p:txBody>
      </p:sp>
      <p:sp>
        <p:nvSpPr>
          <p:cNvPr id="11" name="TextBox 10"/>
          <p:cNvSpPr txBox="1"/>
          <p:nvPr/>
        </p:nvSpPr>
        <p:spPr>
          <a:xfrm rot="661220">
            <a:off x="4245163" y="3815169"/>
            <a:ext cx="799630" cy="307777"/>
          </a:xfrm>
          <a:prstGeom prst="rect">
            <a:avLst/>
          </a:prstGeom>
          <a:noFill/>
        </p:spPr>
        <p:txBody>
          <a:bodyPr wrap="none" rtlCol="0">
            <a:spAutoFit/>
          </a:bodyPr>
          <a:lstStyle/>
          <a:p>
            <a:pPr defTabSz="457200" fontAlgn="auto">
              <a:spcBef>
                <a:spcPts val="0"/>
              </a:spcBef>
              <a:spcAft>
                <a:spcPts val="0"/>
              </a:spcAft>
            </a:pPr>
            <a:r>
              <a:rPr lang="en-US" sz="1400" dirty="0" smtClean="0">
                <a:solidFill>
                  <a:prstClr val="black"/>
                </a:solidFill>
                <a:latin typeface="Calibri"/>
                <a:cs typeface="+mn-cs"/>
              </a:rPr>
              <a:t>Sumatra</a:t>
            </a:r>
            <a:endParaRPr lang="en-US" sz="1400" dirty="0">
              <a:solidFill>
                <a:prstClr val="black"/>
              </a:solidFill>
              <a:latin typeface="Calibri"/>
              <a:cs typeface="+mn-cs"/>
            </a:endParaRPr>
          </a:p>
        </p:txBody>
      </p:sp>
      <p:sp>
        <p:nvSpPr>
          <p:cNvPr id="12" name="TextBox 11"/>
          <p:cNvSpPr txBox="1"/>
          <p:nvPr/>
        </p:nvSpPr>
        <p:spPr>
          <a:xfrm rot="620929">
            <a:off x="4681279" y="4245611"/>
            <a:ext cx="1011953" cy="307777"/>
          </a:xfrm>
          <a:prstGeom prst="rect">
            <a:avLst/>
          </a:prstGeom>
          <a:noFill/>
        </p:spPr>
        <p:txBody>
          <a:bodyPr wrap="none" rtlCol="0">
            <a:spAutoFit/>
          </a:bodyPr>
          <a:lstStyle/>
          <a:p>
            <a:pPr defTabSz="457200" fontAlgn="auto">
              <a:spcBef>
                <a:spcPts val="0"/>
              </a:spcBef>
              <a:spcAft>
                <a:spcPts val="0"/>
              </a:spcAft>
            </a:pPr>
            <a:r>
              <a:rPr lang="en-US" sz="1400" dirty="0" err="1" smtClean="0">
                <a:solidFill>
                  <a:prstClr val="black"/>
                </a:solidFill>
                <a:latin typeface="Calibri"/>
                <a:cs typeface="+mn-cs"/>
              </a:rPr>
              <a:t>Jawa</a:t>
            </a:r>
            <a:r>
              <a:rPr lang="en-US" sz="1400" dirty="0" smtClean="0">
                <a:solidFill>
                  <a:prstClr val="black"/>
                </a:solidFill>
                <a:latin typeface="Calibri"/>
                <a:cs typeface="+mn-cs"/>
              </a:rPr>
              <a:t> &amp; Bali</a:t>
            </a:r>
            <a:endParaRPr lang="en-US" sz="1400" dirty="0">
              <a:solidFill>
                <a:prstClr val="black"/>
              </a:solidFill>
              <a:latin typeface="Calibri"/>
              <a:cs typeface="+mn-cs"/>
            </a:endParaRPr>
          </a:p>
        </p:txBody>
      </p:sp>
    </p:spTree>
    <p:extLst>
      <p:ext uri="{BB962C8B-B14F-4D97-AF65-F5344CB8AC3E}">
        <p14:creationId xmlns:p14="http://schemas.microsoft.com/office/powerpoint/2010/main" xmlns="" val="24857848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idx="4294967295"/>
          </p:nvPr>
        </p:nvSpPr>
        <p:spPr>
          <a:xfrm>
            <a:off x="760040" y="188640"/>
            <a:ext cx="7772400" cy="764704"/>
          </a:xfrm>
          <a:prstGeom prst="rect">
            <a:avLst/>
          </a:prstGeom>
        </p:spPr>
        <p:txBody>
          <a:bodyPr>
            <a:noAutofit/>
          </a:bodyPr>
          <a:lstStyle/>
          <a:p>
            <a:r>
              <a:rPr lang="en-US" sz="3200" b="1" dirty="0" smtClean="0">
                <a:latin typeface="Calibri" charset="0"/>
              </a:rPr>
              <a:t>INFANT MORTALITY RATE– </a:t>
            </a:r>
            <a:r>
              <a:rPr lang="en-US" sz="3200" b="1" dirty="0">
                <a:latin typeface="Calibri" charset="0"/>
              </a:rPr>
              <a:t>ISLAND GROUPS</a:t>
            </a:r>
          </a:p>
        </p:txBody>
      </p:sp>
      <p:pic>
        <p:nvPicPr>
          <p:cNvPr id="136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3348" y="914400"/>
            <a:ext cx="8748712" cy="5375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eft Arrow Callout 4"/>
          <p:cNvSpPr>
            <a:spLocks noChangeArrowheads="1"/>
          </p:cNvSpPr>
          <p:nvPr/>
        </p:nvSpPr>
        <p:spPr bwMode="auto">
          <a:xfrm rot="-1452509">
            <a:off x="5329238" y="1533525"/>
            <a:ext cx="2863850" cy="792163"/>
          </a:xfrm>
          <a:prstGeom prst="leftArrowCallout">
            <a:avLst>
              <a:gd name="adj1" fmla="val 25000"/>
              <a:gd name="adj2" fmla="val 25000"/>
              <a:gd name="adj3" fmla="val 25005"/>
              <a:gd name="adj4" fmla="val 78912"/>
            </a:avLst>
          </a:prstGeom>
          <a:solidFill>
            <a:srgbClr val="FFFF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r>
              <a:rPr lang="en-US" sz="2000" dirty="0">
                <a:solidFill>
                  <a:srgbClr val="000000"/>
                </a:solidFill>
                <a:latin typeface="Calibri"/>
                <a:cs typeface="+mn-cs"/>
              </a:rPr>
              <a:t>Widening the gap</a:t>
            </a:r>
          </a:p>
        </p:txBody>
      </p:sp>
      <p:sp>
        <p:nvSpPr>
          <p:cNvPr id="6" name="Rectangle 5"/>
          <p:cNvSpPr/>
          <p:nvPr/>
        </p:nvSpPr>
        <p:spPr>
          <a:xfrm>
            <a:off x="331753" y="6340450"/>
            <a:ext cx="2933691" cy="369332"/>
          </a:xfrm>
          <a:prstGeom prst="rect">
            <a:avLst/>
          </a:prstGeom>
          <a:solidFill>
            <a:schemeClr val="bg1"/>
          </a:solidFill>
        </p:spPr>
        <p:txBody>
          <a:bodyPr wrap="none">
            <a:spAutoFit/>
          </a:bodyPr>
          <a:lstStyle/>
          <a:p>
            <a:pPr defTabSz="457200" fontAlgn="auto">
              <a:spcBef>
                <a:spcPts val="0"/>
              </a:spcBef>
              <a:spcAft>
                <a:spcPts val="0"/>
              </a:spcAft>
            </a:pPr>
            <a:r>
              <a:rPr lang="id-ID" b="1" dirty="0">
                <a:solidFill>
                  <a:srgbClr val="000066"/>
                </a:solidFill>
                <a:latin typeface="Calibri" charset="0"/>
                <a:cs typeface="+mn-cs"/>
              </a:rPr>
              <a:t>(Source: Laksono et al, 2010)</a:t>
            </a:r>
          </a:p>
        </p:txBody>
      </p:sp>
      <p:cxnSp>
        <p:nvCxnSpPr>
          <p:cNvPr id="3" name="Straight Connector 2"/>
          <p:cNvCxnSpPr/>
          <p:nvPr/>
        </p:nvCxnSpPr>
        <p:spPr>
          <a:xfrm>
            <a:off x="4108361" y="914400"/>
            <a:ext cx="0" cy="4950544"/>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rot="323473">
            <a:off x="7363751" y="3696562"/>
            <a:ext cx="1010551" cy="307777"/>
          </a:xfrm>
          <a:prstGeom prst="rect">
            <a:avLst/>
          </a:prstGeom>
          <a:noFill/>
        </p:spPr>
        <p:txBody>
          <a:bodyPr wrap="none" rtlCol="0">
            <a:spAutoFit/>
          </a:bodyPr>
          <a:lstStyle/>
          <a:p>
            <a:pPr defTabSz="457200" fontAlgn="auto">
              <a:spcBef>
                <a:spcPts val="0"/>
              </a:spcBef>
              <a:spcAft>
                <a:spcPts val="0"/>
              </a:spcAft>
            </a:pPr>
            <a:r>
              <a:rPr lang="en-US" sz="1400" dirty="0" smtClean="0">
                <a:solidFill>
                  <a:prstClr val="black"/>
                </a:solidFill>
                <a:latin typeface="Calibri"/>
                <a:cs typeface="+mn-cs"/>
              </a:rPr>
              <a:t>Kalimantan</a:t>
            </a:r>
            <a:endParaRPr lang="en-US" sz="1400" dirty="0">
              <a:solidFill>
                <a:prstClr val="black"/>
              </a:solidFill>
              <a:latin typeface="Calibri"/>
              <a:cs typeface="+mn-cs"/>
            </a:endParaRPr>
          </a:p>
        </p:txBody>
      </p:sp>
      <p:sp>
        <p:nvSpPr>
          <p:cNvPr id="8" name="TextBox 7"/>
          <p:cNvSpPr txBox="1"/>
          <p:nvPr/>
        </p:nvSpPr>
        <p:spPr>
          <a:xfrm rot="21405481">
            <a:off x="5939329" y="2614947"/>
            <a:ext cx="2559840" cy="307777"/>
          </a:xfrm>
          <a:prstGeom prst="rect">
            <a:avLst/>
          </a:prstGeom>
          <a:noFill/>
        </p:spPr>
        <p:txBody>
          <a:bodyPr wrap="none" rtlCol="0">
            <a:spAutoFit/>
          </a:bodyPr>
          <a:lstStyle/>
          <a:p>
            <a:pPr defTabSz="457200" fontAlgn="auto">
              <a:spcBef>
                <a:spcPts val="0"/>
              </a:spcBef>
              <a:spcAft>
                <a:spcPts val="0"/>
              </a:spcAft>
            </a:pPr>
            <a:r>
              <a:rPr lang="en-US" sz="1400" dirty="0" smtClean="0">
                <a:solidFill>
                  <a:prstClr val="black"/>
                </a:solidFill>
                <a:latin typeface="Calibri"/>
                <a:cs typeface="+mn-cs"/>
              </a:rPr>
              <a:t>Nusa Tenggara, Maluku &amp; Papua</a:t>
            </a:r>
            <a:endParaRPr lang="en-US" sz="1400" dirty="0">
              <a:solidFill>
                <a:prstClr val="black"/>
              </a:solidFill>
              <a:latin typeface="Calibri"/>
              <a:cs typeface="+mn-cs"/>
            </a:endParaRPr>
          </a:p>
        </p:txBody>
      </p:sp>
      <p:sp>
        <p:nvSpPr>
          <p:cNvPr id="9" name="TextBox 8"/>
          <p:cNvSpPr txBox="1"/>
          <p:nvPr/>
        </p:nvSpPr>
        <p:spPr>
          <a:xfrm rot="685153">
            <a:off x="5817578" y="3741579"/>
            <a:ext cx="817777" cy="307777"/>
          </a:xfrm>
          <a:prstGeom prst="rect">
            <a:avLst/>
          </a:prstGeom>
          <a:noFill/>
        </p:spPr>
        <p:txBody>
          <a:bodyPr wrap="none" rtlCol="0">
            <a:spAutoFit/>
          </a:bodyPr>
          <a:lstStyle/>
          <a:p>
            <a:pPr defTabSz="457200" fontAlgn="auto">
              <a:spcBef>
                <a:spcPts val="0"/>
              </a:spcBef>
              <a:spcAft>
                <a:spcPts val="0"/>
              </a:spcAft>
            </a:pPr>
            <a:r>
              <a:rPr lang="en-US" sz="1400" dirty="0" smtClean="0">
                <a:solidFill>
                  <a:prstClr val="black"/>
                </a:solidFill>
                <a:latin typeface="Calibri"/>
                <a:cs typeface="+mn-cs"/>
              </a:rPr>
              <a:t>Sulawesi</a:t>
            </a:r>
            <a:endParaRPr lang="en-US" sz="1400" dirty="0">
              <a:solidFill>
                <a:prstClr val="black"/>
              </a:solidFill>
              <a:latin typeface="Calibri"/>
              <a:cs typeface="+mn-cs"/>
            </a:endParaRPr>
          </a:p>
        </p:txBody>
      </p:sp>
      <p:sp>
        <p:nvSpPr>
          <p:cNvPr id="10" name="TextBox 9"/>
          <p:cNvSpPr txBox="1"/>
          <p:nvPr/>
        </p:nvSpPr>
        <p:spPr>
          <a:xfrm rot="661220">
            <a:off x="4245163" y="3441609"/>
            <a:ext cx="799630" cy="307777"/>
          </a:xfrm>
          <a:prstGeom prst="rect">
            <a:avLst/>
          </a:prstGeom>
          <a:noFill/>
        </p:spPr>
        <p:txBody>
          <a:bodyPr wrap="none" rtlCol="0">
            <a:spAutoFit/>
          </a:bodyPr>
          <a:lstStyle/>
          <a:p>
            <a:pPr defTabSz="457200" fontAlgn="auto">
              <a:spcBef>
                <a:spcPts val="0"/>
              </a:spcBef>
              <a:spcAft>
                <a:spcPts val="0"/>
              </a:spcAft>
            </a:pPr>
            <a:r>
              <a:rPr lang="en-US" sz="1400" dirty="0" smtClean="0">
                <a:solidFill>
                  <a:prstClr val="black"/>
                </a:solidFill>
                <a:latin typeface="Calibri"/>
                <a:cs typeface="+mn-cs"/>
              </a:rPr>
              <a:t>Sumatra</a:t>
            </a:r>
            <a:endParaRPr lang="en-US" sz="1400" dirty="0">
              <a:solidFill>
                <a:prstClr val="black"/>
              </a:solidFill>
              <a:latin typeface="Calibri"/>
              <a:cs typeface="+mn-cs"/>
            </a:endParaRPr>
          </a:p>
        </p:txBody>
      </p:sp>
      <p:sp>
        <p:nvSpPr>
          <p:cNvPr id="11" name="TextBox 10"/>
          <p:cNvSpPr txBox="1"/>
          <p:nvPr/>
        </p:nvSpPr>
        <p:spPr>
          <a:xfrm rot="620929">
            <a:off x="4768436" y="3934311"/>
            <a:ext cx="1011953" cy="307777"/>
          </a:xfrm>
          <a:prstGeom prst="rect">
            <a:avLst/>
          </a:prstGeom>
          <a:noFill/>
        </p:spPr>
        <p:txBody>
          <a:bodyPr wrap="none" rtlCol="0">
            <a:spAutoFit/>
          </a:bodyPr>
          <a:lstStyle/>
          <a:p>
            <a:pPr defTabSz="457200" fontAlgn="auto">
              <a:spcBef>
                <a:spcPts val="0"/>
              </a:spcBef>
              <a:spcAft>
                <a:spcPts val="0"/>
              </a:spcAft>
            </a:pPr>
            <a:r>
              <a:rPr lang="en-US" sz="1400" dirty="0" err="1" smtClean="0">
                <a:solidFill>
                  <a:prstClr val="black"/>
                </a:solidFill>
                <a:latin typeface="Calibri"/>
                <a:cs typeface="+mn-cs"/>
              </a:rPr>
              <a:t>Jawa</a:t>
            </a:r>
            <a:r>
              <a:rPr lang="en-US" sz="1400" dirty="0" smtClean="0">
                <a:solidFill>
                  <a:prstClr val="black"/>
                </a:solidFill>
                <a:latin typeface="Calibri"/>
                <a:cs typeface="+mn-cs"/>
              </a:rPr>
              <a:t> &amp; Bali</a:t>
            </a:r>
            <a:endParaRPr lang="en-US" sz="1400" dirty="0">
              <a:solidFill>
                <a:prstClr val="black"/>
              </a:solidFill>
              <a:latin typeface="Calibri"/>
              <a:cs typeface="+mn-cs"/>
            </a:endParaRPr>
          </a:p>
        </p:txBody>
      </p:sp>
    </p:spTree>
    <p:extLst>
      <p:ext uri="{BB962C8B-B14F-4D97-AF65-F5344CB8AC3E}">
        <p14:creationId xmlns:p14="http://schemas.microsoft.com/office/powerpoint/2010/main" xmlns="" val="28842642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5"/>
          <p:cNvSpPr>
            <a:spLocks noGrp="1" noChangeArrowheads="1"/>
          </p:cNvSpPr>
          <p:nvPr>
            <p:ph type="title" idx="4294967295"/>
          </p:nvPr>
        </p:nvSpPr>
        <p:spPr>
          <a:xfrm>
            <a:off x="734888" y="125760"/>
            <a:ext cx="8229600" cy="1143000"/>
          </a:xfrm>
          <a:prstGeom prst="rect">
            <a:avLst/>
          </a:prstGeom>
        </p:spPr>
        <p:txBody>
          <a:bodyPr/>
          <a:lstStyle/>
          <a:p>
            <a:r>
              <a:rPr lang="id-ID" b="1" dirty="0"/>
              <a:t>Dengue Haemorhagic Fever</a:t>
            </a:r>
            <a:endParaRPr b="1" noProof="1"/>
          </a:p>
        </p:txBody>
      </p:sp>
      <p:graphicFrame>
        <p:nvGraphicFramePr>
          <p:cNvPr id="215043" name="Object 2"/>
          <p:cNvGraphicFramePr>
            <a:graphicFrameLocks noGrp="1" noChangeAspect="1"/>
          </p:cNvGraphicFramePr>
          <p:nvPr>
            <p:ph idx="4294967295"/>
            <p:extLst>
              <p:ext uri="{D42A27DB-BD31-4B8C-83A1-F6EECF244321}">
                <p14:modId xmlns:p14="http://schemas.microsoft.com/office/powerpoint/2010/main" xmlns="" val="534370916"/>
              </p:ext>
            </p:extLst>
          </p:nvPr>
        </p:nvGraphicFramePr>
        <p:xfrm>
          <a:off x="1619672" y="1657002"/>
          <a:ext cx="6475412" cy="3932238"/>
        </p:xfrm>
        <a:graphic>
          <a:graphicData uri="http://schemas.openxmlformats.org/presentationml/2006/ole">
            <p:oleObj spid="_x0000_s96278" name="Worksheet" r:id="rId4" imgW="6683400" imgH="4050000" progId="Excel.Sheet.8">
              <p:embed/>
            </p:oleObj>
          </a:graphicData>
        </a:graphic>
      </p:graphicFrame>
      <p:sp>
        <p:nvSpPr>
          <p:cNvPr id="7" name="Slide Number Placeholder 5"/>
          <p:cNvSpPr txBox="1">
            <a:spLocks noGrp="1"/>
          </p:cNvSpPr>
          <p:nvPr/>
        </p:nvSpPr>
        <p:spPr>
          <a:xfrm>
            <a:off x="6553200" y="5746202"/>
            <a:ext cx="2133600" cy="365125"/>
          </a:xfrm>
          <a:prstGeom prst="rect">
            <a:avLst/>
          </a:prstGeom>
          <a:noFill/>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defTabSz="457200" fontAlgn="auto">
              <a:spcBef>
                <a:spcPts val="0"/>
              </a:spcBef>
              <a:spcAft>
                <a:spcPts val="0"/>
              </a:spcAft>
            </a:pPr>
            <a:fld id="{A6B905E5-5C9A-FB4C-A3F2-5B0E7C6BB0E9}" type="slidenum">
              <a:rPr lang="en-US" sz="1200">
                <a:solidFill>
                  <a:srgbClr val="898989"/>
                </a:solidFill>
                <a:latin typeface="Times New Roman" charset="0"/>
              </a:rPr>
              <a:pPr algn="r" defTabSz="457200" fontAlgn="auto">
                <a:spcBef>
                  <a:spcPts val="0"/>
                </a:spcBef>
                <a:spcAft>
                  <a:spcPts val="0"/>
                </a:spcAft>
              </a:pPr>
              <a:t>54</a:t>
            </a:fld>
            <a:endParaRPr lang="en-US" sz="1200">
              <a:solidFill>
                <a:srgbClr val="898989"/>
              </a:solidFill>
              <a:latin typeface="Times New Roman" charset="0"/>
            </a:endParaRPr>
          </a:p>
        </p:txBody>
      </p:sp>
      <p:sp>
        <p:nvSpPr>
          <p:cNvPr id="215045" name="Line 7"/>
          <p:cNvSpPr>
            <a:spLocks noChangeShapeType="1"/>
          </p:cNvSpPr>
          <p:nvPr/>
        </p:nvSpPr>
        <p:spPr bwMode="auto">
          <a:xfrm flipV="1">
            <a:off x="4572000" y="1523452"/>
            <a:ext cx="0" cy="3124200"/>
          </a:xfrm>
          <a:prstGeom prst="line">
            <a:avLst/>
          </a:prstGeom>
          <a:noFill/>
          <a:ln w="38100">
            <a:solidFill>
              <a:srgbClr val="CC0000"/>
            </a:solidFill>
            <a:round/>
            <a:headEnd/>
            <a:tailEnd/>
          </a:ln>
          <a:extLst>
            <a:ext uri="{909E8E84-426E-40dd-AFC4-6F175D3DCCD1}">
              <a14:hiddenFill xmlns:a14="http://schemas.microsoft.com/office/drawing/2010/main" xmlns="">
                <a:noFill/>
              </a14:hiddenFill>
            </a:ext>
          </a:extLst>
        </p:spPr>
        <p:txBody>
          <a:bodyPr/>
          <a:lstStyle/>
          <a:p>
            <a:pPr defTabSz="457200" fontAlgn="auto">
              <a:spcBef>
                <a:spcPts val="0"/>
              </a:spcBef>
              <a:spcAft>
                <a:spcPts val="0"/>
              </a:spcAft>
            </a:pPr>
            <a:endParaRPr lang="en-US">
              <a:solidFill>
                <a:prstClr val="black"/>
              </a:solidFill>
              <a:latin typeface="Calibri"/>
              <a:cs typeface="+mn-cs"/>
            </a:endParaRPr>
          </a:p>
        </p:txBody>
      </p:sp>
      <p:sp>
        <p:nvSpPr>
          <p:cNvPr id="215046" name="TextBox 7"/>
          <p:cNvSpPr txBox="1">
            <a:spLocks noChangeArrowheads="1"/>
          </p:cNvSpPr>
          <p:nvPr/>
        </p:nvSpPr>
        <p:spPr bwMode="auto">
          <a:xfrm>
            <a:off x="4267200" y="5589240"/>
            <a:ext cx="4572000" cy="581025"/>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defTabSz="457200" fontAlgn="auto">
              <a:spcBef>
                <a:spcPts val="0"/>
              </a:spcBef>
              <a:spcAft>
                <a:spcPts val="0"/>
              </a:spcAft>
            </a:pPr>
            <a:r>
              <a:rPr lang="id-ID" sz="1600" dirty="0">
                <a:solidFill>
                  <a:prstClr val="black"/>
                </a:solidFill>
                <a:latin typeface="Times New Roman" charset="0"/>
              </a:rPr>
              <a:t>Decentralization</a:t>
            </a:r>
            <a:r>
              <a:rPr lang="en-US" sz="1600" dirty="0">
                <a:solidFill>
                  <a:prstClr val="black"/>
                </a:solidFill>
                <a:latin typeface="Times New Roman" charset="0"/>
              </a:rPr>
              <a:t>: lack of operational cost for Dengue prevention</a:t>
            </a:r>
            <a:endParaRPr lang="id-ID" sz="1600" dirty="0">
              <a:solidFill>
                <a:prstClr val="black"/>
              </a:solidFill>
              <a:latin typeface="Times New Roman" charset="0"/>
            </a:endParaRPr>
          </a:p>
        </p:txBody>
      </p:sp>
      <p:sp>
        <p:nvSpPr>
          <p:cNvPr id="215047" name="TextBox 7"/>
          <p:cNvSpPr txBox="1">
            <a:spLocks noChangeArrowheads="1"/>
          </p:cNvSpPr>
          <p:nvPr/>
        </p:nvSpPr>
        <p:spPr bwMode="auto">
          <a:xfrm>
            <a:off x="1364629" y="5939432"/>
            <a:ext cx="2744302" cy="369888"/>
          </a:xfrm>
          <a:prstGeom prst="rect">
            <a:avLst/>
          </a:prstGeom>
          <a:solidFill>
            <a:schemeClr val="bg1"/>
          </a:solidFill>
          <a:ln>
            <a:noFill/>
          </a:ln>
          <a:extLst/>
        </p:spPr>
        <p:txBody>
          <a:bodyPr wrap="squar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defTabSz="457200" fontAlgn="auto">
              <a:spcBef>
                <a:spcPts val="0"/>
              </a:spcBef>
              <a:spcAft>
                <a:spcPts val="0"/>
              </a:spcAft>
            </a:pPr>
            <a:r>
              <a:rPr lang="id-ID" dirty="0">
                <a:solidFill>
                  <a:prstClr val="black"/>
                </a:solidFill>
                <a:latin typeface="Times New Roman" charset="0"/>
              </a:rPr>
              <a:t>Source: Bappenas, 2008</a:t>
            </a:r>
          </a:p>
        </p:txBody>
      </p:sp>
      <p:sp>
        <p:nvSpPr>
          <p:cNvPr id="215049" name="TextBox 7"/>
          <p:cNvSpPr txBox="1">
            <a:spLocks noChangeArrowheads="1"/>
          </p:cNvSpPr>
          <p:nvPr/>
        </p:nvSpPr>
        <p:spPr bwMode="auto">
          <a:xfrm>
            <a:off x="5410200" y="848616"/>
            <a:ext cx="1905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defTabSz="457200" fontAlgn="auto">
              <a:spcBef>
                <a:spcPts val="0"/>
              </a:spcBef>
              <a:spcAft>
                <a:spcPts val="0"/>
              </a:spcAft>
            </a:pPr>
            <a:r>
              <a:rPr lang="en-US">
                <a:solidFill>
                  <a:prstClr val="black"/>
                </a:solidFill>
                <a:latin typeface="Times New Roman" charset="0"/>
              </a:rPr>
              <a:t>Indonesia</a:t>
            </a:r>
            <a:r>
              <a:rPr lang="id-ID">
                <a:solidFill>
                  <a:prstClr val="black"/>
                </a:solidFill>
                <a:latin typeface="Times New Roman" charset="0"/>
              </a:rPr>
              <a:t>, 2008</a:t>
            </a:r>
          </a:p>
        </p:txBody>
      </p:sp>
    </p:spTree>
    <p:extLst>
      <p:ext uri="{BB962C8B-B14F-4D97-AF65-F5344CB8AC3E}">
        <p14:creationId xmlns:p14="http://schemas.microsoft.com/office/powerpoint/2010/main" xmlns="" val="1650423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71708" y="32240"/>
            <a:ext cx="8399765" cy="63828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d-ID" sz="2400" b="1" dirty="0" smtClean="0">
                <a:solidFill>
                  <a:prstClr val="black"/>
                </a:solidFill>
                <a:latin typeface="Arial Rounded MT Bold"/>
                <a:ea typeface="MS PGothic" charset="0"/>
                <a:cs typeface="Arial Rounded MT Bold"/>
              </a:rPr>
              <a:t>BAGAIMANA MEMPERKUAT</a:t>
            </a:r>
          </a:p>
          <a:p>
            <a:r>
              <a:rPr lang="id-ID" sz="2400" b="1" dirty="0" smtClean="0">
                <a:solidFill>
                  <a:prstClr val="black"/>
                </a:solidFill>
                <a:latin typeface="Arial Rounded MT Bold"/>
                <a:ea typeface="MS PGothic" charset="0"/>
                <a:cs typeface="Arial Rounded MT Bold"/>
              </a:rPr>
              <a:t>SISTEM KESEHATAN NASIONAL</a:t>
            </a:r>
            <a:r>
              <a:rPr lang="en-US" sz="2400" b="1" dirty="0">
                <a:solidFill>
                  <a:prstClr val="black"/>
                </a:solidFill>
                <a:latin typeface="Arial Rounded MT Bold"/>
                <a:ea typeface="MS PGothic" charset="0"/>
                <a:cs typeface="Arial Rounded MT Bold"/>
              </a:rPr>
              <a:t> </a:t>
            </a:r>
            <a:r>
              <a:rPr lang="en-US" sz="2000" dirty="0" smtClean="0">
                <a:solidFill>
                  <a:prstClr val="black"/>
                </a:solidFill>
                <a:latin typeface="Arial Rounded MT Bold"/>
                <a:ea typeface="MS PGothic" charset="0"/>
                <a:cs typeface="Arial Rounded MT Bold"/>
              </a:rPr>
              <a:t>(</a:t>
            </a:r>
            <a:r>
              <a:rPr lang="en-US" sz="2000" dirty="0" err="1" smtClean="0">
                <a:solidFill>
                  <a:prstClr val="black"/>
                </a:solidFill>
                <a:latin typeface="Arial Rounded MT Bold"/>
                <a:ea typeface="MS PGothic" charset="0"/>
                <a:cs typeface="Arial Rounded MT Bold"/>
              </a:rPr>
              <a:t>Perpres</a:t>
            </a:r>
            <a:r>
              <a:rPr lang="en-US" sz="2000" dirty="0" smtClean="0">
                <a:solidFill>
                  <a:prstClr val="black"/>
                </a:solidFill>
                <a:latin typeface="Arial Rounded MT Bold"/>
                <a:ea typeface="MS PGothic" charset="0"/>
                <a:cs typeface="Arial Rounded MT Bold"/>
              </a:rPr>
              <a:t> No</a:t>
            </a:r>
            <a:r>
              <a:rPr lang="id-ID" sz="2000" dirty="0" smtClean="0">
                <a:solidFill>
                  <a:prstClr val="black"/>
                </a:solidFill>
                <a:latin typeface="Arial Rounded MT Bold"/>
                <a:ea typeface="MS PGothic" charset="0"/>
                <a:cs typeface="Arial Rounded MT Bold"/>
              </a:rPr>
              <a:t> 72/2012</a:t>
            </a:r>
            <a:r>
              <a:rPr lang="en-US" sz="2000" dirty="0" smtClean="0">
                <a:solidFill>
                  <a:prstClr val="black"/>
                </a:solidFill>
                <a:latin typeface="Arial Rounded MT Bold"/>
                <a:ea typeface="MS PGothic" charset="0"/>
                <a:cs typeface="Arial Rounded MT Bold"/>
              </a:rPr>
              <a:t>) </a:t>
            </a:r>
            <a:r>
              <a:rPr lang="en-US" sz="2800" dirty="0" smtClean="0">
                <a:solidFill>
                  <a:prstClr val="black"/>
                </a:solidFill>
                <a:latin typeface="Arial Rounded MT Bold"/>
                <a:ea typeface="MS PGothic" charset="0"/>
                <a:cs typeface="Arial Rounded MT Bold"/>
              </a:rPr>
              <a:t>??</a:t>
            </a:r>
            <a:endParaRPr lang="en-US" sz="2400" dirty="0">
              <a:solidFill>
                <a:prstClr val="black"/>
              </a:solidFill>
              <a:latin typeface="Arial Rounded MT Bold"/>
              <a:ea typeface="MS PGothic" charset="0"/>
              <a:cs typeface="Arial Rounded MT Bold"/>
            </a:endParaRPr>
          </a:p>
        </p:txBody>
      </p:sp>
      <p:grpSp>
        <p:nvGrpSpPr>
          <p:cNvPr id="27" name="Group 26"/>
          <p:cNvGrpSpPr/>
          <p:nvPr/>
        </p:nvGrpSpPr>
        <p:grpSpPr>
          <a:xfrm>
            <a:off x="539750" y="994638"/>
            <a:ext cx="8364915" cy="4963175"/>
            <a:chOff x="539750" y="994638"/>
            <a:chExt cx="8364915" cy="4963175"/>
          </a:xfrm>
        </p:grpSpPr>
        <p:grpSp>
          <p:nvGrpSpPr>
            <p:cNvPr id="20" name="Group 19"/>
            <p:cNvGrpSpPr/>
            <p:nvPr/>
          </p:nvGrpSpPr>
          <p:grpSpPr>
            <a:xfrm>
              <a:off x="539750" y="994638"/>
              <a:ext cx="8364915" cy="4963175"/>
              <a:chOff x="539750" y="922068"/>
              <a:chExt cx="8364915" cy="4963175"/>
            </a:xfrm>
          </p:grpSpPr>
          <p:sp>
            <p:nvSpPr>
              <p:cNvPr id="3" name="Rectangle 2"/>
              <p:cNvSpPr/>
              <p:nvPr/>
            </p:nvSpPr>
            <p:spPr>
              <a:xfrm>
                <a:off x="2016125" y="1856499"/>
                <a:ext cx="2087563" cy="576263"/>
              </a:xfrm>
              <a:prstGeom prst="rect">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solidFill>
                      <a:srgbClr val="FFFFFF"/>
                    </a:solidFill>
                    <a:latin typeface="Calibri"/>
                    <a:ea typeface="MS PGothic" pitchFamily="34" charset="-128"/>
                    <a:cs typeface="Arial" pitchFamily="34" charset="0"/>
                  </a:rPr>
                  <a:t>SDM K</a:t>
                </a:r>
                <a:endParaRPr lang="en-US" dirty="0">
                  <a:solidFill>
                    <a:srgbClr val="FFFFFF"/>
                  </a:solidFill>
                  <a:latin typeface="Calibri"/>
                  <a:ea typeface="MS PGothic" pitchFamily="34" charset="-128"/>
                  <a:cs typeface="Arial" pitchFamily="34" charset="0"/>
                </a:endParaRPr>
              </a:p>
            </p:txBody>
          </p:sp>
          <p:sp>
            <p:nvSpPr>
              <p:cNvPr id="4" name="Rectangle 3"/>
              <p:cNvSpPr/>
              <p:nvPr/>
            </p:nvSpPr>
            <p:spPr>
              <a:xfrm>
                <a:off x="2016125" y="2519620"/>
                <a:ext cx="2087563" cy="561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solidFill>
                      <a:srgbClr val="FFFFFF"/>
                    </a:solidFill>
                    <a:latin typeface="Calibri"/>
                    <a:ea typeface="MS PGothic" pitchFamily="34" charset="-128"/>
                    <a:cs typeface="Arial" pitchFamily="34" charset="0"/>
                  </a:rPr>
                  <a:t>Farmasi, Alkes dan makanan</a:t>
                </a:r>
                <a:endParaRPr lang="en-US" dirty="0">
                  <a:solidFill>
                    <a:srgbClr val="FFFFFF"/>
                  </a:solidFill>
                  <a:latin typeface="Calibri"/>
                  <a:ea typeface="MS PGothic" pitchFamily="34" charset="-128"/>
                  <a:cs typeface="Arial" pitchFamily="34" charset="0"/>
                </a:endParaRPr>
              </a:p>
            </p:txBody>
          </p:sp>
          <p:sp>
            <p:nvSpPr>
              <p:cNvPr id="5" name="Rectangle 4"/>
              <p:cNvSpPr/>
              <p:nvPr/>
            </p:nvSpPr>
            <p:spPr>
              <a:xfrm>
                <a:off x="2016125" y="3166147"/>
                <a:ext cx="2087563"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a:solidFill>
                      <a:srgbClr val="FFFFFF"/>
                    </a:solidFill>
                    <a:latin typeface="Calibri"/>
                    <a:ea typeface="MS PGothic" pitchFamily="34" charset="-128"/>
                    <a:cs typeface="Arial" pitchFamily="34" charset="0"/>
                  </a:rPr>
                  <a:t>Litbang</a:t>
                </a:r>
                <a:endParaRPr lang="en-US">
                  <a:solidFill>
                    <a:srgbClr val="FFFFFF"/>
                  </a:solidFill>
                  <a:latin typeface="Calibri"/>
                  <a:ea typeface="MS PGothic" pitchFamily="34" charset="-128"/>
                  <a:cs typeface="Arial" pitchFamily="34" charset="0"/>
                </a:endParaRPr>
              </a:p>
            </p:txBody>
          </p:sp>
          <p:sp>
            <p:nvSpPr>
              <p:cNvPr id="6" name="Rectangle 5"/>
              <p:cNvSpPr/>
              <p:nvPr/>
            </p:nvSpPr>
            <p:spPr>
              <a:xfrm>
                <a:off x="2012950" y="3849339"/>
                <a:ext cx="2089150" cy="625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a:solidFill>
                      <a:srgbClr val="FFFFFF"/>
                    </a:solidFill>
                    <a:latin typeface="Calibri"/>
                    <a:ea typeface="MS PGothic" pitchFamily="34" charset="-128"/>
                    <a:cs typeface="Arial" pitchFamily="34" charset="0"/>
                  </a:rPr>
                  <a:t>Pemberdayaan Masyarakat</a:t>
                </a:r>
                <a:endParaRPr lang="en-US">
                  <a:solidFill>
                    <a:srgbClr val="FFFFFF"/>
                  </a:solidFill>
                  <a:latin typeface="Calibri"/>
                  <a:ea typeface="MS PGothic" pitchFamily="34" charset="-128"/>
                  <a:cs typeface="Arial" pitchFamily="34" charset="0"/>
                </a:endParaRPr>
              </a:p>
            </p:txBody>
          </p:sp>
          <p:sp>
            <p:nvSpPr>
              <p:cNvPr id="7" name="Rectangle 6"/>
              <p:cNvSpPr/>
              <p:nvPr/>
            </p:nvSpPr>
            <p:spPr>
              <a:xfrm>
                <a:off x="539750" y="922068"/>
                <a:ext cx="2087563" cy="638175"/>
              </a:xfrm>
              <a:prstGeom prst="rect">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solidFill>
                      <a:srgbClr val="FFFFFF"/>
                    </a:solidFill>
                    <a:latin typeface="Calibri"/>
                    <a:ea typeface="MS PGothic" pitchFamily="34" charset="-128"/>
                    <a:cs typeface="Arial" pitchFamily="34" charset="0"/>
                  </a:rPr>
                  <a:t>Manajemen Kesehatan</a:t>
                </a:r>
                <a:endParaRPr lang="en-US" dirty="0">
                  <a:solidFill>
                    <a:srgbClr val="FFFFFF"/>
                  </a:solidFill>
                  <a:latin typeface="Calibri"/>
                  <a:ea typeface="MS PGothic" pitchFamily="34" charset="-128"/>
                  <a:cs typeface="Arial" pitchFamily="34" charset="0"/>
                </a:endParaRPr>
              </a:p>
            </p:txBody>
          </p:sp>
          <p:sp>
            <p:nvSpPr>
              <p:cNvPr id="8" name="Rectangle 7"/>
              <p:cNvSpPr/>
              <p:nvPr/>
            </p:nvSpPr>
            <p:spPr>
              <a:xfrm>
                <a:off x="539750" y="4834043"/>
                <a:ext cx="2087563" cy="638175"/>
              </a:xfrm>
              <a:prstGeom prst="rect">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a:solidFill>
                      <a:srgbClr val="FFFFFF"/>
                    </a:solidFill>
                    <a:latin typeface="Calibri"/>
                    <a:ea typeface="MS PGothic" pitchFamily="34" charset="-128"/>
                    <a:cs typeface="Arial" pitchFamily="34" charset="0"/>
                  </a:rPr>
                  <a:t>Pembiayaan Kesehatan</a:t>
                </a:r>
                <a:endParaRPr lang="en-US">
                  <a:solidFill>
                    <a:srgbClr val="FFFFFF"/>
                  </a:solidFill>
                  <a:latin typeface="Calibri"/>
                  <a:ea typeface="MS PGothic" pitchFamily="34" charset="-128"/>
                  <a:cs typeface="Arial" pitchFamily="34" charset="0"/>
                </a:endParaRPr>
              </a:p>
            </p:txBody>
          </p:sp>
          <p:sp>
            <p:nvSpPr>
              <p:cNvPr id="9" name="Rectangle 8"/>
              <p:cNvSpPr/>
              <p:nvPr/>
            </p:nvSpPr>
            <p:spPr>
              <a:xfrm>
                <a:off x="4835525" y="3081068"/>
                <a:ext cx="1536700" cy="576262"/>
              </a:xfrm>
              <a:prstGeom prst="rect">
                <a:avLst/>
              </a:prstGeom>
              <a:solidFill>
                <a:srgbClr val="00009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solidFill>
                      <a:srgbClr val="FFFFFF"/>
                    </a:solidFill>
                    <a:latin typeface="Calibri"/>
                    <a:ea typeface="MS PGothic" pitchFamily="34" charset="-128"/>
                    <a:cs typeface="Arial" pitchFamily="34" charset="0"/>
                  </a:rPr>
                  <a:t>Upaya </a:t>
                </a:r>
              </a:p>
              <a:p>
                <a:pPr algn="ctr">
                  <a:defRPr/>
                </a:pPr>
                <a:r>
                  <a:rPr lang="id-ID" dirty="0">
                    <a:solidFill>
                      <a:srgbClr val="FFFFFF"/>
                    </a:solidFill>
                    <a:latin typeface="Calibri"/>
                    <a:ea typeface="MS PGothic" pitchFamily="34" charset="-128"/>
                    <a:cs typeface="Arial" pitchFamily="34" charset="0"/>
                  </a:rPr>
                  <a:t>Kesehatan</a:t>
                </a:r>
                <a:endParaRPr lang="en-US" dirty="0">
                  <a:solidFill>
                    <a:srgbClr val="FFFFFF"/>
                  </a:solidFill>
                  <a:latin typeface="Calibri"/>
                  <a:ea typeface="MS PGothic" pitchFamily="34" charset="-128"/>
                  <a:cs typeface="Arial" pitchFamily="34" charset="0"/>
                </a:endParaRPr>
              </a:p>
            </p:txBody>
          </p:sp>
          <p:cxnSp>
            <p:nvCxnSpPr>
              <p:cNvPr id="10" name="Straight Arrow Connector 9"/>
              <p:cNvCxnSpPr>
                <a:stCxn id="7" idx="2"/>
                <a:endCxn id="17" idx="0"/>
              </p:cNvCxnSpPr>
              <p:nvPr/>
            </p:nvCxnSpPr>
            <p:spPr>
              <a:xfrm>
                <a:off x="1583532" y="1560243"/>
                <a:ext cx="1467644" cy="196850"/>
              </a:xfrm>
              <a:prstGeom prst="straightConnector1">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0"/>
                <a:endCxn id="17" idx="2"/>
              </p:cNvCxnSpPr>
              <p:nvPr/>
            </p:nvCxnSpPr>
            <p:spPr>
              <a:xfrm flipV="1">
                <a:off x="1583532" y="4576988"/>
                <a:ext cx="1467644" cy="257055"/>
              </a:xfrm>
              <a:prstGeom prst="straightConnector1">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7" idx="3"/>
                <a:endCxn id="9" idx="0"/>
              </p:cNvCxnSpPr>
              <p:nvPr/>
            </p:nvCxnSpPr>
            <p:spPr>
              <a:xfrm>
                <a:off x="2627313" y="1241155"/>
                <a:ext cx="2976562" cy="1839913"/>
              </a:xfrm>
              <a:prstGeom prst="bent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8" idx="0"/>
              </p:cNvCxnSpPr>
              <p:nvPr/>
            </p:nvCxnSpPr>
            <p:spPr>
              <a:xfrm>
                <a:off x="1583532" y="1560243"/>
                <a:ext cx="0" cy="3273800"/>
              </a:xfrm>
              <a:prstGeom prst="straightConnector1">
                <a:avLst/>
              </a:prstGeom>
              <a:ln w="444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4278313" y="3081068"/>
                <a:ext cx="436562" cy="5762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MS PGothic" pitchFamily="34" charset="-128"/>
                  <a:cs typeface="Arial" pitchFamily="34" charset="0"/>
                </a:endParaRPr>
              </a:p>
            </p:txBody>
          </p:sp>
          <p:sp>
            <p:nvSpPr>
              <p:cNvPr id="16" name="Right Arrow 15"/>
              <p:cNvSpPr/>
              <p:nvPr/>
            </p:nvSpPr>
            <p:spPr>
              <a:xfrm>
                <a:off x="6556080" y="3096943"/>
                <a:ext cx="438150" cy="5762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MS PGothic" pitchFamily="34" charset="-128"/>
                  <a:cs typeface="Arial" pitchFamily="34" charset="0"/>
                </a:endParaRPr>
              </a:p>
            </p:txBody>
          </p:sp>
          <p:sp>
            <p:nvSpPr>
              <p:cNvPr id="17" name="Rectangle 16"/>
              <p:cNvSpPr/>
              <p:nvPr/>
            </p:nvSpPr>
            <p:spPr>
              <a:xfrm>
                <a:off x="1906588" y="1757093"/>
                <a:ext cx="2289175" cy="2819895"/>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MS PGothic" pitchFamily="34" charset="-128"/>
                  <a:cs typeface="Arial" pitchFamily="34" charset="0"/>
                </a:endParaRPr>
              </a:p>
            </p:txBody>
          </p:sp>
          <p:sp>
            <p:nvSpPr>
              <p:cNvPr id="18" name="TextBox 1"/>
              <p:cNvSpPr txBox="1">
                <a:spLocks noChangeArrowheads="1"/>
              </p:cNvSpPr>
              <p:nvPr/>
            </p:nvSpPr>
            <p:spPr bwMode="auto">
              <a:xfrm>
                <a:off x="1999045" y="5515911"/>
                <a:ext cx="2049697" cy="369332"/>
              </a:xfrm>
              <a:prstGeom prst="rect">
                <a:avLst/>
              </a:prstGeom>
              <a:solidFill>
                <a:srgbClr val="D9969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r>
                  <a:rPr lang="en-US">
                    <a:solidFill>
                      <a:srgbClr val="000000"/>
                    </a:solidFill>
                  </a:rPr>
                  <a:t>Dimensi Pendukung</a:t>
                </a:r>
              </a:p>
            </p:txBody>
          </p:sp>
          <p:sp>
            <p:nvSpPr>
              <p:cNvPr id="19" name="TextBox 18"/>
              <p:cNvSpPr txBox="1"/>
              <p:nvPr/>
            </p:nvSpPr>
            <p:spPr>
              <a:xfrm>
                <a:off x="5102998" y="5515911"/>
                <a:ext cx="1590625" cy="369332"/>
              </a:xfrm>
              <a:prstGeom prst="rect">
                <a:avLst/>
              </a:prstGeom>
              <a:solidFill>
                <a:schemeClr val="accent2">
                  <a:lumMod val="60000"/>
                  <a:lumOff val="40000"/>
                </a:schemeClr>
              </a:solidFill>
            </p:spPr>
            <p:txBody>
              <a:bodyPr wrap="none">
                <a:spAutoFit/>
              </a:bodyPr>
              <a:lstStyle/>
              <a:p>
                <a:pPr fontAlgn="auto">
                  <a:spcBef>
                    <a:spcPts val="0"/>
                  </a:spcBef>
                  <a:spcAft>
                    <a:spcPts val="0"/>
                  </a:spcAft>
                  <a:defRPr/>
                </a:pPr>
                <a:r>
                  <a:rPr lang="en-US" dirty="0" err="1">
                    <a:solidFill>
                      <a:prstClr val="black"/>
                    </a:solidFill>
                    <a:latin typeface="Calibri"/>
                  </a:rPr>
                  <a:t>Dimensi</a:t>
                </a:r>
                <a:r>
                  <a:rPr lang="en-US" dirty="0">
                    <a:solidFill>
                      <a:prstClr val="black"/>
                    </a:solidFill>
                    <a:latin typeface="Calibri"/>
                  </a:rPr>
                  <a:t> </a:t>
                </a:r>
                <a:r>
                  <a:rPr lang="en-US" dirty="0" err="1">
                    <a:solidFill>
                      <a:prstClr val="black"/>
                    </a:solidFill>
                    <a:latin typeface="Calibri"/>
                  </a:rPr>
                  <a:t>Upaya</a:t>
                </a:r>
                <a:endParaRPr lang="en-US" dirty="0">
                  <a:solidFill>
                    <a:prstClr val="black"/>
                  </a:solidFill>
                  <a:latin typeface="Calibri"/>
                </a:endParaRPr>
              </a:p>
            </p:txBody>
          </p:sp>
          <p:sp>
            <p:nvSpPr>
              <p:cNvPr id="21" name="Rectangle 20"/>
              <p:cNvSpPr/>
              <p:nvPr/>
            </p:nvSpPr>
            <p:spPr>
              <a:xfrm>
                <a:off x="7082215" y="2958303"/>
                <a:ext cx="1822450" cy="924270"/>
              </a:xfrm>
              <a:prstGeom prst="rect">
                <a:avLst/>
              </a:prstGeom>
              <a:solidFill>
                <a:srgbClr val="1764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solidFill>
                      <a:srgbClr val="FFFFFF"/>
                    </a:solidFill>
                    <a:latin typeface="Calibri"/>
                    <a:ea typeface="MS PGothic" pitchFamily="34" charset="-128"/>
                    <a:cs typeface="Arial" pitchFamily="34" charset="0"/>
                  </a:rPr>
                  <a:t>Derajat Kesehatan dan Status Gizi Masy</a:t>
                </a:r>
                <a:endParaRPr lang="en-US" dirty="0">
                  <a:solidFill>
                    <a:srgbClr val="FFFFFF"/>
                  </a:solidFill>
                  <a:latin typeface="Calibri"/>
                  <a:ea typeface="MS PGothic" pitchFamily="34" charset="-128"/>
                  <a:cs typeface="Arial" pitchFamily="34" charset="0"/>
                </a:endParaRPr>
              </a:p>
            </p:txBody>
          </p:sp>
        </p:grpSp>
        <p:cxnSp>
          <p:nvCxnSpPr>
            <p:cNvPr id="13" name="Elbow Connector 12"/>
            <p:cNvCxnSpPr>
              <a:stCxn id="8" idx="3"/>
              <a:endCxn id="9" idx="2"/>
            </p:cNvCxnSpPr>
            <p:nvPr/>
          </p:nvCxnSpPr>
          <p:spPr>
            <a:xfrm flipV="1">
              <a:off x="2627313" y="3729900"/>
              <a:ext cx="2976562" cy="1495801"/>
            </a:xfrm>
            <a:prstGeom prst="bentConnector2">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48391" y="1458087"/>
            <a:ext cx="7974646" cy="4827044"/>
            <a:chOff x="-160" y="1458087"/>
            <a:chExt cx="7974646" cy="4827044"/>
          </a:xfrm>
        </p:grpSpPr>
        <p:sp>
          <p:nvSpPr>
            <p:cNvPr id="29" name="TextBox 28"/>
            <p:cNvSpPr txBox="1"/>
            <p:nvPr/>
          </p:nvSpPr>
          <p:spPr>
            <a:xfrm>
              <a:off x="-160" y="1626694"/>
              <a:ext cx="1976695" cy="1754326"/>
            </a:xfrm>
            <a:prstGeom prst="rect">
              <a:avLst/>
            </a:prstGeom>
            <a:noFill/>
          </p:spPr>
          <p:txBody>
            <a:bodyPr wrap="none" rtlCol="0">
              <a:spAutoFit/>
            </a:bodyPr>
            <a:lstStyle/>
            <a:p>
              <a:pPr marL="171450" indent="-171450">
                <a:buFont typeface="Arial"/>
                <a:buChar char="•"/>
              </a:pPr>
              <a:r>
                <a:rPr lang="en-US" sz="1200" b="1" i="1" dirty="0" smtClean="0"/>
                <a:t>UU23/14</a:t>
              </a:r>
            </a:p>
            <a:p>
              <a:pPr marL="171450" indent="-171450">
                <a:buFont typeface="Arial"/>
                <a:buChar char="•"/>
              </a:pPr>
              <a:r>
                <a:rPr lang="en-US" sz="1200" b="1" i="1" dirty="0" smtClean="0"/>
                <a:t>Draft SPM</a:t>
              </a:r>
            </a:p>
            <a:p>
              <a:pPr marL="171450" indent="-171450">
                <a:buFont typeface="Arial"/>
                <a:buChar char="•"/>
              </a:pPr>
              <a:r>
                <a:rPr lang="en-US" sz="1200" b="1" i="1" dirty="0" smtClean="0"/>
                <a:t>HSR </a:t>
              </a:r>
              <a:r>
                <a:rPr lang="en-US" sz="1200" b="1" i="1" dirty="0" err="1" smtClean="0"/>
                <a:t>untuk</a:t>
              </a:r>
              <a:r>
                <a:rPr lang="en-US" sz="1200" b="1" i="1" dirty="0" smtClean="0"/>
                <a:t> </a:t>
              </a:r>
              <a:r>
                <a:rPr lang="en-US" sz="1200" b="1" i="1" dirty="0" err="1" smtClean="0"/>
                <a:t>bahan</a:t>
              </a:r>
              <a:r>
                <a:rPr lang="en-US" sz="1200" b="1" i="1" dirty="0" smtClean="0"/>
                <a:t> RPJMN</a:t>
              </a:r>
            </a:p>
            <a:p>
              <a:pPr marL="171450" indent="-171450">
                <a:buFont typeface="Arial"/>
                <a:buChar char="•"/>
              </a:pPr>
              <a:r>
                <a:rPr lang="en-US" sz="1200" b="1" i="1" dirty="0" smtClean="0"/>
                <a:t>RENSTRA/RENSTRA SKPD</a:t>
              </a:r>
            </a:p>
            <a:p>
              <a:pPr marL="171450" indent="-171450">
                <a:buFont typeface="Arial"/>
                <a:buChar char="•"/>
              </a:pPr>
              <a:r>
                <a:rPr lang="en-US" sz="1200" b="1" i="1" dirty="0" smtClean="0"/>
                <a:t>RPJMD di NTT</a:t>
              </a:r>
            </a:p>
            <a:p>
              <a:pPr marL="171450" indent="-171450">
                <a:buFont typeface="Arial"/>
                <a:buChar char="•"/>
              </a:pPr>
              <a:r>
                <a:rPr lang="en-US" sz="1200" b="1" i="1" dirty="0" smtClean="0"/>
                <a:t>SKP di NTT </a:t>
              </a:r>
              <a:r>
                <a:rPr lang="en-US" sz="1200" b="1" i="1" dirty="0" err="1" smtClean="0"/>
                <a:t>dan</a:t>
              </a:r>
              <a:r>
                <a:rPr lang="en-US" sz="1200" b="1" i="1" dirty="0" smtClean="0"/>
                <a:t> </a:t>
              </a:r>
              <a:r>
                <a:rPr lang="en-US" sz="1200" b="1" i="1" dirty="0" err="1" smtClean="0"/>
                <a:t>Jatim</a:t>
              </a:r>
              <a:endParaRPr lang="en-US" sz="1200" b="1" i="1" dirty="0" smtClean="0"/>
            </a:p>
            <a:p>
              <a:pPr marL="171450" indent="-171450">
                <a:buFont typeface="Arial"/>
                <a:buChar char="•"/>
              </a:pPr>
              <a:r>
                <a:rPr lang="en-US" sz="1200" b="1" i="1" dirty="0" smtClean="0"/>
                <a:t>Up-date SP2TP</a:t>
              </a:r>
            </a:p>
            <a:p>
              <a:pPr marL="171450" indent="-171450">
                <a:buFont typeface="Arial"/>
                <a:buChar char="•"/>
              </a:pPr>
              <a:r>
                <a:rPr lang="en-US" sz="1200" b="1" i="1" dirty="0" smtClean="0"/>
                <a:t>NSPK di </a:t>
              </a:r>
              <a:r>
                <a:rPr lang="en-US" sz="1200" b="1" i="1" dirty="0" err="1" smtClean="0"/>
                <a:t>Kemkes</a:t>
              </a:r>
              <a:endParaRPr lang="en-US" sz="1200" b="1" i="1" dirty="0" smtClean="0"/>
            </a:p>
            <a:p>
              <a:pPr marL="171450" indent="-171450">
                <a:buFont typeface="Arial"/>
                <a:buChar char="•"/>
              </a:pPr>
              <a:endParaRPr lang="en-US" sz="1200" b="1" i="1" dirty="0"/>
            </a:p>
          </p:txBody>
        </p:sp>
        <p:sp>
          <p:nvSpPr>
            <p:cNvPr id="30" name="TextBox 29"/>
            <p:cNvSpPr txBox="1"/>
            <p:nvPr/>
          </p:nvSpPr>
          <p:spPr>
            <a:xfrm>
              <a:off x="4235467" y="1458087"/>
              <a:ext cx="3207738" cy="1015663"/>
            </a:xfrm>
            <a:prstGeom prst="rect">
              <a:avLst/>
            </a:prstGeom>
            <a:noFill/>
          </p:spPr>
          <p:txBody>
            <a:bodyPr wrap="none" rtlCol="0">
              <a:spAutoFit/>
            </a:bodyPr>
            <a:lstStyle/>
            <a:p>
              <a:pPr marL="171450" indent="-171450">
                <a:buFont typeface="Arial"/>
                <a:buChar char="•"/>
              </a:pPr>
              <a:r>
                <a:rPr lang="en-US" sz="1200" b="1" i="1" dirty="0" err="1" smtClean="0"/>
                <a:t>Permenkes</a:t>
              </a:r>
              <a:r>
                <a:rPr lang="en-US" sz="1200" b="1" i="1" dirty="0" smtClean="0"/>
                <a:t> No 33/2015 - </a:t>
              </a:r>
              <a:r>
                <a:rPr lang="en-US" sz="1200" b="1" i="1" dirty="0" err="1" smtClean="0"/>
                <a:t>Perencanaan</a:t>
              </a:r>
              <a:r>
                <a:rPr lang="en-US" sz="1200" b="1" i="1" dirty="0" smtClean="0"/>
                <a:t> SDM</a:t>
              </a:r>
            </a:p>
            <a:p>
              <a:pPr marL="171450" indent="-171450">
                <a:buFont typeface="Arial"/>
                <a:buChar char="•"/>
              </a:pPr>
              <a:r>
                <a:rPr lang="en-US" sz="1200" b="1" i="1" dirty="0" smtClean="0"/>
                <a:t>Blue Print - Enrichment SI-SDMK</a:t>
              </a:r>
            </a:p>
            <a:p>
              <a:pPr marL="171450" indent="-171450">
                <a:buFont typeface="Arial"/>
                <a:buChar char="•"/>
              </a:pPr>
              <a:r>
                <a:rPr lang="en-US" sz="1200" b="1" i="1" dirty="0" smtClean="0"/>
                <a:t>Tim KF-PTK di Daerah</a:t>
              </a:r>
            </a:p>
            <a:p>
              <a:pPr marL="171450" indent="-171450">
                <a:buFont typeface="Arial"/>
                <a:buChar char="•"/>
              </a:pPr>
              <a:r>
                <a:rPr lang="en-US" sz="1200" b="1" i="1" dirty="0" err="1" smtClean="0"/>
                <a:t>Pelatihan</a:t>
              </a:r>
              <a:r>
                <a:rPr lang="en-US" sz="1200" b="1" i="1" dirty="0" smtClean="0"/>
                <a:t> SDM </a:t>
              </a:r>
              <a:r>
                <a:rPr lang="en-US" sz="1200" b="1" i="1" dirty="0" err="1" smtClean="0"/>
                <a:t>Puskesmas</a:t>
              </a:r>
              <a:endParaRPr lang="en-US" sz="1200" b="1" i="1" dirty="0" smtClean="0"/>
            </a:p>
            <a:p>
              <a:pPr marL="171450" indent="-171450">
                <a:buFont typeface="Arial"/>
                <a:buChar char="•"/>
              </a:pPr>
              <a:r>
                <a:rPr lang="en-US" sz="1200" b="1" i="1" dirty="0" smtClean="0"/>
                <a:t>87 </a:t>
              </a:r>
              <a:r>
                <a:rPr lang="en-US" sz="1200" b="1" i="1" dirty="0" err="1" smtClean="0"/>
                <a:t>Bidan</a:t>
              </a:r>
              <a:r>
                <a:rPr lang="en-US" sz="1200" b="1" i="1" dirty="0" smtClean="0"/>
                <a:t> </a:t>
              </a:r>
              <a:r>
                <a:rPr lang="en-US" sz="1200" b="1" i="1" dirty="0" err="1" smtClean="0"/>
                <a:t>dan</a:t>
              </a:r>
              <a:r>
                <a:rPr lang="en-US" sz="1200" b="1" i="1" dirty="0" smtClean="0"/>
                <a:t> </a:t>
              </a:r>
              <a:r>
                <a:rPr lang="en-US" sz="1200" b="1" i="1" dirty="0" err="1" smtClean="0"/>
                <a:t>Perawat</a:t>
              </a:r>
              <a:r>
                <a:rPr lang="en-US" sz="1200" b="1" i="1" dirty="0" smtClean="0"/>
                <a:t> PJJ</a:t>
              </a:r>
              <a:endParaRPr lang="en-US" sz="1200" b="1" i="1" dirty="0"/>
            </a:p>
          </p:txBody>
        </p:sp>
        <p:sp>
          <p:nvSpPr>
            <p:cNvPr id="31" name="TextBox 30"/>
            <p:cNvSpPr txBox="1"/>
            <p:nvPr/>
          </p:nvSpPr>
          <p:spPr>
            <a:xfrm>
              <a:off x="254200" y="5638800"/>
              <a:ext cx="2156231" cy="646331"/>
            </a:xfrm>
            <a:prstGeom prst="rect">
              <a:avLst/>
            </a:prstGeom>
            <a:solidFill>
              <a:schemeClr val="bg1"/>
            </a:solidFill>
          </p:spPr>
          <p:txBody>
            <a:bodyPr wrap="none" rtlCol="0">
              <a:spAutoFit/>
            </a:bodyPr>
            <a:lstStyle/>
            <a:p>
              <a:pPr marL="171450" indent="-171450">
                <a:buFont typeface="Arial"/>
                <a:buChar char="•"/>
              </a:pPr>
              <a:r>
                <a:rPr lang="en-US" sz="1200" b="1" i="1" dirty="0" err="1" smtClean="0"/>
                <a:t>Penyusunan</a:t>
              </a:r>
              <a:r>
                <a:rPr lang="en-US" sz="1200" b="1" i="1" dirty="0" smtClean="0"/>
                <a:t> NHA/PHA/DHA</a:t>
              </a:r>
            </a:p>
            <a:p>
              <a:pPr marL="171450" indent="-171450">
                <a:buFont typeface="Arial"/>
                <a:buChar char="•"/>
              </a:pPr>
              <a:r>
                <a:rPr lang="en-US" sz="1200" b="1" i="1" dirty="0" smtClean="0"/>
                <a:t>INA CBGs</a:t>
              </a:r>
            </a:p>
            <a:p>
              <a:pPr marL="171450" indent="-171450">
                <a:buFont typeface="Arial"/>
                <a:buChar char="•"/>
              </a:pPr>
              <a:r>
                <a:rPr lang="en-US" sz="1200" b="1" i="1" dirty="0" err="1" smtClean="0"/>
                <a:t>Pembentukan</a:t>
              </a:r>
              <a:r>
                <a:rPr lang="en-US" sz="1200" b="1" i="1" dirty="0" smtClean="0"/>
                <a:t> </a:t>
              </a:r>
              <a:r>
                <a:rPr lang="en-US" sz="1200" b="1" i="1" dirty="0" err="1" smtClean="0"/>
                <a:t>tim</a:t>
              </a:r>
              <a:r>
                <a:rPr lang="en-US" sz="1200" b="1" i="1" dirty="0" smtClean="0"/>
                <a:t> HTA</a:t>
              </a:r>
              <a:endParaRPr lang="en-US" sz="1200" b="1" i="1" dirty="0"/>
            </a:p>
          </p:txBody>
        </p:sp>
        <p:sp>
          <p:nvSpPr>
            <p:cNvPr id="32" name="TextBox 31"/>
            <p:cNvSpPr txBox="1"/>
            <p:nvPr/>
          </p:nvSpPr>
          <p:spPr>
            <a:xfrm>
              <a:off x="4596638" y="3783409"/>
              <a:ext cx="3377848" cy="1569660"/>
            </a:xfrm>
            <a:prstGeom prst="rect">
              <a:avLst/>
            </a:prstGeom>
            <a:noFill/>
          </p:spPr>
          <p:txBody>
            <a:bodyPr wrap="none" rtlCol="0">
              <a:spAutoFit/>
            </a:bodyPr>
            <a:lstStyle/>
            <a:p>
              <a:pPr marL="171450" indent="-171450">
                <a:buFont typeface="Arial"/>
                <a:buChar char="•"/>
              </a:pPr>
              <a:r>
                <a:rPr lang="en-US" sz="1200" b="1" i="1" dirty="0" err="1" smtClean="0"/>
                <a:t>Akreditasi</a:t>
              </a:r>
              <a:r>
                <a:rPr lang="en-US" sz="1200" b="1" i="1" dirty="0" smtClean="0"/>
                <a:t> </a:t>
              </a:r>
              <a:r>
                <a:rPr lang="en-US" sz="1200" b="1" i="1" dirty="0" err="1"/>
                <a:t>P</a:t>
              </a:r>
              <a:r>
                <a:rPr lang="en-US" sz="1200" b="1" i="1" dirty="0" err="1" smtClean="0"/>
                <a:t>uskesmas</a:t>
              </a:r>
              <a:endParaRPr lang="en-US" sz="1200" b="1" i="1" dirty="0" smtClean="0"/>
            </a:p>
            <a:p>
              <a:pPr marL="171450" indent="-171450">
                <a:buFont typeface="Arial"/>
                <a:buChar char="•"/>
              </a:pPr>
              <a:r>
                <a:rPr lang="en-US" sz="1200" b="1" i="1" dirty="0" err="1" smtClean="0"/>
                <a:t>Permenkes</a:t>
              </a:r>
              <a:r>
                <a:rPr lang="en-US" sz="1200" b="1" i="1" dirty="0" smtClean="0"/>
                <a:t> 75/2014</a:t>
              </a:r>
            </a:p>
            <a:p>
              <a:pPr marL="171450" indent="-171450">
                <a:buFont typeface="Arial"/>
                <a:buChar char="•"/>
              </a:pPr>
              <a:r>
                <a:rPr lang="en-US" sz="1200" b="1" i="1" dirty="0" err="1" smtClean="0"/>
                <a:t>Sistem</a:t>
              </a:r>
              <a:r>
                <a:rPr lang="en-US" sz="1200" b="1" i="1" dirty="0" smtClean="0"/>
                <a:t> </a:t>
              </a:r>
              <a:r>
                <a:rPr lang="en-US" sz="1200" b="1" i="1" dirty="0" err="1" smtClean="0"/>
                <a:t>Rujukan</a:t>
              </a:r>
              <a:r>
                <a:rPr lang="en-US" sz="1200" b="1" i="1" dirty="0" smtClean="0"/>
                <a:t> di </a:t>
              </a:r>
              <a:r>
                <a:rPr lang="en-US" sz="1200" b="1" i="1" dirty="0" err="1" smtClean="0"/>
                <a:t>Jatim</a:t>
              </a:r>
              <a:r>
                <a:rPr lang="en-US" sz="1200" b="1" i="1" dirty="0" smtClean="0"/>
                <a:t> </a:t>
              </a:r>
              <a:r>
                <a:rPr lang="en-US" sz="1200" b="1" i="1" dirty="0" err="1" smtClean="0"/>
                <a:t>dan</a:t>
              </a:r>
              <a:r>
                <a:rPr lang="en-US" sz="1200" b="1" i="1" dirty="0" smtClean="0"/>
                <a:t> NTT</a:t>
              </a:r>
            </a:p>
            <a:p>
              <a:pPr marL="171450" indent="-171450">
                <a:buFont typeface="Arial"/>
                <a:buChar char="•"/>
              </a:pPr>
              <a:r>
                <a:rPr lang="en-US" sz="1200" b="1" i="1" dirty="0" err="1" smtClean="0"/>
                <a:t>Penguatan</a:t>
              </a:r>
              <a:r>
                <a:rPr lang="en-US" sz="1200" b="1" i="1" dirty="0" smtClean="0"/>
                <a:t> UKBM</a:t>
              </a:r>
            </a:p>
            <a:p>
              <a:pPr marL="171450" indent="-171450">
                <a:buFont typeface="Arial"/>
                <a:buChar char="•"/>
              </a:pPr>
              <a:r>
                <a:rPr lang="en-US" sz="1200" b="1" i="1" dirty="0" err="1" smtClean="0"/>
                <a:t>Penguatan</a:t>
              </a:r>
              <a:r>
                <a:rPr lang="en-US" sz="1200" b="1" i="1" dirty="0" smtClean="0"/>
                <a:t> BOK</a:t>
              </a:r>
            </a:p>
            <a:p>
              <a:pPr marL="171450" indent="-171450">
                <a:buFont typeface="Arial"/>
                <a:buChar char="•"/>
              </a:pPr>
              <a:r>
                <a:rPr lang="en-US" sz="1200" b="1" i="1" dirty="0" err="1" smtClean="0"/>
                <a:t>Asesment</a:t>
              </a:r>
              <a:r>
                <a:rPr lang="en-US" sz="1200" b="1" i="1" dirty="0" smtClean="0"/>
                <a:t> </a:t>
              </a:r>
              <a:r>
                <a:rPr lang="en-US" sz="1200" b="1" i="1" dirty="0" err="1" smtClean="0"/>
                <a:t>dan</a:t>
              </a:r>
              <a:r>
                <a:rPr lang="en-US" sz="1200" b="1" i="1" dirty="0" smtClean="0"/>
                <a:t> design model </a:t>
              </a:r>
              <a:r>
                <a:rPr lang="en-US" sz="1200" b="1" i="1" dirty="0" err="1" smtClean="0"/>
                <a:t>pencegahan</a:t>
              </a:r>
              <a:endParaRPr lang="en-US" sz="1200" b="1" i="1" dirty="0" smtClean="0"/>
            </a:p>
            <a:p>
              <a:r>
                <a:rPr lang="en-US" sz="1200" b="1" i="1" dirty="0"/>
                <a:t> </a:t>
              </a:r>
              <a:r>
                <a:rPr lang="en-US" sz="1200" b="1" i="1" dirty="0" smtClean="0"/>
                <a:t>   </a:t>
              </a:r>
              <a:r>
                <a:rPr lang="en-US" sz="1200" b="1" i="1" dirty="0" err="1" smtClean="0"/>
                <a:t>Kematian</a:t>
              </a:r>
              <a:r>
                <a:rPr lang="en-US" sz="1200" b="1" i="1" dirty="0" smtClean="0"/>
                <a:t> </a:t>
              </a:r>
              <a:r>
                <a:rPr lang="en-US" sz="1200" b="1" i="1" dirty="0" err="1" smtClean="0"/>
                <a:t>Ibu</a:t>
              </a:r>
              <a:r>
                <a:rPr lang="en-US" sz="1200" b="1" i="1" dirty="0" smtClean="0"/>
                <a:t>/Neonatal</a:t>
              </a:r>
            </a:p>
            <a:p>
              <a:pPr marL="171450" indent="-171450">
                <a:buFont typeface="Arial"/>
                <a:buChar char="•"/>
              </a:pPr>
              <a:endParaRPr lang="en-US" sz="1200" b="1" i="1" dirty="0"/>
            </a:p>
          </p:txBody>
        </p:sp>
      </p:grpSp>
    </p:spTree>
    <p:extLst>
      <p:ext uri="{BB962C8B-B14F-4D97-AF65-F5344CB8AC3E}">
        <p14:creationId xmlns:p14="http://schemas.microsoft.com/office/powerpoint/2010/main" xmlns="" val="323165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099003">
            <a:off x="149412" y="1917994"/>
            <a:ext cx="8900694" cy="1569660"/>
          </a:xfrm>
          <a:prstGeom prst="rect">
            <a:avLst/>
          </a:prstGeom>
        </p:spPr>
        <p:txBody>
          <a:bodyPr wrap="none">
            <a:spAutoFit/>
          </a:bodyPr>
          <a:lstStyle/>
          <a:p>
            <a:r>
              <a:rPr lang="en-US" sz="4800" b="1" dirty="0" smtClean="0">
                <a:solidFill>
                  <a:srgbClr val="FFFFFF"/>
                </a:solidFill>
                <a:latin typeface="Arial Rounded MT Bold"/>
                <a:cs typeface="Arial Rounded MT Bold"/>
              </a:rPr>
              <a:t>D.   </a:t>
            </a:r>
            <a:r>
              <a:rPr lang="id-ID" sz="4800" b="1" dirty="0" smtClean="0">
                <a:solidFill>
                  <a:srgbClr val="FFFFFF"/>
                </a:solidFill>
                <a:latin typeface="Arial Rounded MT Bold" pitchFamily="34" charset="0"/>
              </a:rPr>
              <a:t>PRIMARY </a:t>
            </a:r>
            <a:r>
              <a:rPr lang="id-ID" sz="4800" b="1" dirty="0">
                <a:solidFill>
                  <a:srgbClr val="FFFFFF"/>
                </a:solidFill>
                <a:latin typeface="Arial Rounded MT Bold" pitchFamily="34" charset="0"/>
              </a:rPr>
              <a:t>HEALTH CARE </a:t>
            </a:r>
            <a:endParaRPr lang="id-ID" sz="4800" b="1" dirty="0" smtClean="0">
              <a:solidFill>
                <a:srgbClr val="FFFFFF"/>
              </a:solidFill>
              <a:latin typeface="Arial Rounded MT Bold" pitchFamily="34" charset="0"/>
            </a:endParaRPr>
          </a:p>
          <a:p>
            <a:r>
              <a:rPr lang="id-ID" sz="4800" b="1" dirty="0" smtClean="0">
                <a:solidFill>
                  <a:srgbClr val="FFFFFF"/>
                </a:solidFill>
                <a:latin typeface="Arial Rounded MT Bold" pitchFamily="34" charset="0"/>
              </a:rPr>
              <a:t>(</a:t>
            </a:r>
            <a:r>
              <a:rPr lang="id-ID" sz="4800" b="1" dirty="0">
                <a:solidFill>
                  <a:srgbClr val="FFFFFF"/>
                </a:solidFill>
                <a:latin typeface="Arial Rounded MT Bold" pitchFamily="34" charset="0"/>
              </a:rPr>
              <a:t>UPAYA KESEHATAN DASAR)</a:t>
            </a:r>
            <a:endParaRPr lang="en-US" sz="4800" dirty="0">
              <a:solidFill>
                <a:srgbClr val="FFFFFF"/>
              </a:solidFill>
            </a:endParaRPr>
          </a:p>
        </p:txBody>
      </p:sp>
    </p:spTree>
    <p:extLst>
      <p:ext uri="{BB962C8B-B14F-4D97-AF65-F5344CB8AC3E}">
        <p14:creationId xmlns:p14="http://schemas.microsoft.com/office/powerpoint/2010/main" xmlns="" val="2369286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04" y="-99392"/>
            <a:ext cx="8686800" cy="657944"/>
          </a:xfrm>
        </p:spPr>
        <p:txBody>
          <a:bodyPr/>
          <a:lstStyle/>
          <a:p>
            <a:pPr>
              <a:defRPr/>
            </a:pPr>
            <a:r>
              <a:rPr lang="en-US" sz="2800" dirty="0" smtClean="0">
                <a:solidFill>
                  <a:srgbClr val="FFFFFF"/>
                </a:solidFill>
                <a:latin typeface="Arial Rounded MT Bold"/>
                <a:cs typeface="Arial Rounded MT Bold"/>
              </a:rPr>
              <a:t>KONSEP PRIMARY HEALTH CARE (WHO, 1978)</a:t>
            </a:r>
            <a:endParaRPr lang="en-US" sz="2800" dirty="0">
              <a:solidFill>
                <a:srgbClr val="FFFFFF"/>
              </a:solidFill>
              <a:latin typeface="Arial Rounded MT Bold"/>
              <a:cs typeface="Arial Rounded MT Bold"/>
            </a:endParaRPr>
          </a:p>
        </p:txBody>
      </p:sp>
      <p:pic>
        <p:nvPicPr>
          <p:cNvPr id="76802" name="Picture 20" descr="F:\PHC Cub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43000"/>
            <a:ext cx="4572000" cy="501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4572000" y="1016143"/>
            <a:ext cx="4648200" cy="5509201"/>
          </a:xfrm>
          <a:prstGeom prst="rect">
            <a:avLst/>
          </a:prstGeom>
          <a:noFill/>
        </p:spPr>
        <p:txBody>
          <a:bodyPr>
            <a:spAutoFit/>
          </a:bodyPr>
          <a:lstStyle/>
          <a:p>
            <a:pPr>
              <a:defRPr/>
            </a:pPr>
            <a:r>
              <a:rPr lang="en-US" sz="1600" b="1" dirty="0">
                <a:solidFill>
                  <a:prstClr val="white"/>
                </a:solidFill>
              </a:rPr>
              <a:t>PHC </a:t>
            </a:r>
            <a:r>
              <a:rPr lang="en-US" sz="1600" b="1" dirty="0" err="1">
                <a:solidFill>
                  <a:prstClr val="white"/>
                </a:solidFill>
              </a:rPr>
              <a:t>mencakup</a:t>
            </a:r>
            <a:r>
              <a:rPr lang="en-US" sz="1600" b="1" dirty="0">
                <a:solidFill>
                  <a:prstClr val="white"/>
                </a:solidFill>
              </a:rPr>
              <a:t> 3 </a:t>
            </a:r>
            <a:r>
              <a:rPr lang="en-US" sz="1600" b="1" dirty="0" err="1">
                <a:solidFill>
                  <a:prstClr val="white"/>
                </a:solidFill>
              </a:rPr>
              <a:t>Dimensi</a:t>
            </a:r>
            <a:r>
              <a:rPr lang="en-US" sz="1600" b="1" dirty="0" smtClean="0">
                <a:solidFill>
                  <a:prstClr val="white"/>
                </a:solidFill>
              </a:rPr>
              <a:t>:</a:t>
            </a:r>
          </a:p>
          <a:p>
            <a:pPr>
              <a:defRPr/>
            </a:pPr>
            <a:endParaRPr lang="en-US" sz="1600" b="1" dirty="0">
              <a:solidFill>
                <a:prstClr val="white"/>
              </a:solidFill>
            </a:endParaRPr>
          </a:p>
          <a:p>
            <a:pPr marL="342900" indent="-342900">
              <a:buFont typeface="+mj-lt"/>
              <a:buAutoNum type="arabicPeriod"/>
              <a:defRPr/>
            </a:pPr>
            <a:r>
              <a:rPr lang="en-US" sz="1600" b="1" dirty="0" err="1">
                <a:solidFill>
                  <a:prstClr val="white"/>
                </a:solidFill>
              </a:rPr>
              <a:t>Dimensi</a:t>
            </a:r>
            <a:r>
              <a:rPr lang="en-US" sz="1600" b="1" dirty="0">
                <a:solidFill>
                  <a:prstClr val="white"/>
                </a:solidFill>
              </a:rPr>
              <a:t> </a:t>
            </a:r>
            <a:r>
              <a:rPr lang="en-US" sz="1600" b="1" dirty="0" err="1">
                <a:solidFill>
                  <a:prstClr val="white"/>
                </a:solidFill>
              </a:rPr>
              <a:t>Pendekatan</a:t>
            </a:r>
            <a:r>
              <a:rPr lang="en-US" sz="1600" b="1" dirty="0">
                <a:solidFill>
                  <a:prstClr val="white"/>
                </a:solidFill>
              </a:rPr>
              <a:t> (Approach):</a:t>
            </a:r>
          </a:p>
          <a:p>
            <a:pPr marL="800100" lvl="1" indent="-342900">
              <a:buFont typeface="+mj-lt"/>
              <a:buAutoNum type="arabicParenR"/>
              <a:defRPr/>
            </a:pPr>
            <a:r>
              <a:rPr lang="en-US" sz="1600" dirty="0">
                <a:solidFill>
                  <a:prstClr val="white"/>
                </a:solidFill>
              </a:rPr>
              <a:t>Universal Coverage (Equity)</a:t>
            </a:r>
          </a:p>
          <a:p>
            <a:pPr marL="800100" lvl="1" indent="-342900">
              <a:buFont typeface="+mj-lt"/>
              <a:buAutoNum type="arabicParenR"/>
              <a:defRPr/>
            </a:pPr>
            <a:r>
              <a:rPr lang="en-US" sz="1600" dirty="0" err="1">
                <a:solidFill>
                  <a:prstClr val="white"/>
                </a:solidFill>
              </a:rPr>
              <a:t>Kemandirian</a:t>
            </a:r>
            <a:r>
              <a:rPr lang="en-US" sz="1600" dirty="0">
                <a:solidFill>
                  <a:prstClr val="white"/>
                </a:solidFill>
              </a:rPr>
              <a:t> </a:t>
            </a:r>
            <a:r>
              <a:rPr lang="en-US" sz="1600" dirty="0" err="1">
                <a:solidFill>
                  <a:prstClr val="white"/>
                </a:solidFill>
              </a:rPr>
              <a:t>dan</a:t>
            </a:r>
            <a:r>
              <a:rPr lang="en-US" sz="1600" dirty="0">
                <a:solidFill>
                  <a:prstClr val="white"/>
                </a:solidFill>
              </a:rPr>
              <a:t> </a:t>
            </a:r>
            <a:r>
              <a:rPr lang="en-US" sz="1600" dirty="0" err="1">
                <a:solidFill>
                  <a:prstClr val="white"/>
                </a:solidFill>
              </a:rPr>
              <a:t>Peran</a:t>
            </a:r>
            <a:r>
              <a:rPr lang="en-US" sz="1600" dirty="0">
                <a:solidFill>
                  <a:prstClr val="white"/>
                </a:solidFill>
              </a:rPr>
              <a:t> Serta </a:t>
            </a:r>
            <a:r>
              <a:rPr lang="en-US" sz="1600" dirty="0" err="1">
                <a:solidFill>
                  <a:prstClr val="white"/>
                </a:solidFill>
              </a:rPr>
              <a:t>Masyarakat</a:t>
            </a:r>
            <a:endParaRPr lang="en-US" sz="1600" dirty="0">
              <a:solidFill>
                <a:prstClr val="white"/>
              </a:solidFill>
            </a:endParaRPr>
          </a:p>
          <a:p>
            <a:pPr marL="800100" lvl="1" indent="-342900">
              <a:buFont typeface="+mj-lt"/>
              <a:buAutoNum type="arabicParenR"/>
              <a:defRPr/>
            </a:pPr>
            <a:r>
              <a:rPr lang="en-US" sz="1600" dirty="0" err="1">
                <a:solidFill>
                  <a:prstClr val="white"/>
                </a:solidFill>
              </a:rPr>
              <a:t>Kerjasama</a:t>
            </a:r>
            <a:r>
              <a:rPr lang="en-US" sz="1600" dirty="0">
                <a:solidFill>
                  <a:prstClr val="white"/>
                </a:solidFill>
              </a:rPr>
              <a:t> </a:t>
            </a:r>
            <a:r>
              <a:rPr lang="en-US" sz="1600" dirty="0" err="1">
                <a:solidFill>
                  <a:prstClr val="white"/>
                </a:solidFill>
              </a:rPr>
              <a:t>Lintas</a:t>
            </a:r>
            <a:r>
              <a:rPr lang="en-US" sz="1600" dirty="0">
                <a:solidFill>
                  <a:prstClr val="white"/>
                </a:solidFill>
              </a:rPr>
              <a:t> </a:t>
            </a:r>
            <a:r>
              <a:rPr lang="en-US" sz="1600" dirty="0" err="1">
                <a:solidFill>
                  <a:prstClr val="white"/>
                </a:solidFill>
              </a:rPr>
              <a:t>Sektoral</a:t>
            </a:r>
            <a:endParaRPr lang="en-US" sz="1600" dirty="0">
              <a:solidFill>
                <a:prstClr val="white"/>
              </a:solidFill>
            </a:endParaRPr>
          </a:p>
          <a:p>
            <a:pPr marL="800100" lvl="1" indent="-342900">
              <a:buFont typeface="+mj-lt"/>
              <a:buAutoNum type="arabicParenR"/>
              <a:defRPr/>
            </a:pPr>
            <a:r>
              <a:rPr lang="en-US" sz="1600" dirty="0" err="1">
                <a:solidFill>
                  <a:prstClr val="white"/>
                </a:solidFill>
              </a:rPr>
              <a:t>Penggunaan</a:t>
            </a:r>
            <a:r>
              <a:rPr lang="en-US" sz="1600" dirty="0">
                <a:solidFill>
                  <a:prstClr val="white"/>
                </a:solidFill>
              </a:rPr>
              <a:t> </a:t>
            </a:r>
            <a:r>
              <a:rPr lang="en-US" sz="1600" dirty="0" err="1">
                <a:solidFill>
                  <a:prstClr val="white"/>
                </a:solidFill>
              </a:rPr>
              <a:t>Teknologi</a:t>
            </a:r>
            <a:r>
              <a:rPr lang="en-US" sz="1600" dirty="0">
                <a:solidFill>
                  <a:prstClr val="white"/>
                </a:solidFill>
              </a:rPr>
              <a:t> </a:t>
            </a:r>
            <a:r>
              <a:rPr lang="en-US" sz="1600" dirty="0" err="1">
                <a:solidFill>
                  <a:prstClr val="white"/>
                </a:solidFill>
              </a:rPr>
              <a:t>Tepat</a:t>
            </a:r>
            <a:r>
              <a:rPr lang="en-US" sz="1600" dirty="0">
                <a:solidFill>
                  <a:prstClr val="white"/>
                </a:solidFill>
              </a:rPr>
              <a:t> </a:t>
            </a:r>
            <a:r>
              <a:rPr lang="en-US" sz="1600" dirty="0" err="1">
                <a:solidFill>
                  <a:prstClr val="white"/>
                </a:solidFill>
              </a:rPr>
              <a:t>Guna</a:t>
            </a:r>
            <a:endParaRPr lang="en-US" sz="1600" dirty="0">
              <a:solidFill>
                <a:prstClr val="white"/>
              </a:solidFill>
            </a:endParaRPr>
          </a:p>
          <a:p>
            <a:pPr marL="342900" indent="-342900">
              <a:buFont typeface="+mj-lt"/>
              <a:buAutoNum type="arabicPeriod"/>
              <a:defRPr/>
            </a:pPr>
            <a:r>
              <a:rPr lang="en-US" sz="1600" b="1" dirty="0" err="1">
                <a:solidFill>
                  <a:prstClr val="white"/>
                </a:solidFill>
              </a:rPr>
              <a:t>Dimensi</a:t>
            </a:r>
            <a:r>
              <a:rPr lang="en-US" sz="1600" b="1" dirty="0">
                <a:solidFill>
                  <a:prstClr val="white"/>
                </a:solidFill>
              </a:rPr>
              <a:t> </a:t>
            </a:r>
            <a:r>
              <a:rPr lang="en-US" sz="1600" b="1" dirty="0" err="1">
                <a:solidFill>
                  <a:prstClr val="white"/>
                </a:solidFill>
              </a:rPr>
              <a:t>Jenjang</a:t>
            </a:r>
            <a:r>
              <a:rPr lang="en-US" sz="1600" b="1" dirty="0">
                <a:solidFill>
                  <a:prstClr val="white"/>
                </a:solidFill>
              </a:rPr>
              <a:t> </a:t>
            </a:r>
            <a:r>
              <a:rPr lang="en-US" sz="1600" b="1" dirty="0" err="1">
                <a:solidFill>
                  <a:prstClr val="white"/>
                </a:solidFill>
              </a:rPr>
              <a:t>Pelayanan</a:t>
            </a:r>
            <a:r>
              <a:rPr lang="en-US" sz="1600" b="1" dirty="0">
                <a:solidFill>
                  <a:prstClr val="white"/>
                </a:solidFill>
              </a:rPr>
              <a:t>:</a:t>
            </a:r>
          </a:p>
          <a:p>
            <a:pPr marL="800100" lvl="1" indent="-342900">
              <a:buFont typeface="+mj-lt"/>
              <a:buAutoNum type="arabicParenR"/>
              <a:defRPr/>
            </a:pPr>
            <a:r>
              <a:rPr lang="en-US" sz="1600" dirty="0">
                <a:solidFill>
                  <a:prstClr val="white"/>
                </a:solidFill>
              </a:rPr>
              <a:t>Tingkat Primer</a:t>
            </a:r>
          </a:p>
          <a:p>
            <a:pPr marL="800100" lvl="1" indent="-342900">
              <a:buFont typeface="+mj-lt"/>
              <a:buAutoNum type="arabicParenR"/>
              <a:defRPr/>
            </a:pPr>
            <a:r>
              <a:rPr lang="en-US" sz="1600" dirty="0">
                <a:solidFill>
                  <a:prstClr val="white"/>
                </a:solidFill>
              </a:rPr>
              <a:t>Tingkat </a:t>
            </a:r>
            <a:r>
              <a:rPr lang="en-US" sz="1600" dirty="0" err="1">
                <a:solidFill>
                  <a:prstClr val="white"/>
                </a:solidFill>
              </a:rPr>
              <a:t>Sekunder</a:t>
            </a:r>
            <a:endParaRPr lang="en-US" sz="1600" dirty="0">
              <a:solidFill>
                <a:prstClr val="white"/>
              </a:solidFill>
            </a:endParaRPr>
          </a:p>
          <a:p>
            <a:pPr marL="800100" lvl="1" indent="-342900">
              <a:buFont typeface="+mj-lt"/>
              <a:buAutoNum type="arabicParenR"/>
              <a:defRPr/>
            </a:pPr>
            <a:r>
              <a:rPr lang="en-US" sz="1600" dirty="0">
                <a:solidFill>
                  <a:prstClr val="white"/>
                </a:solidFill>
              </a:rPr>
              <a:t>Tingkat </a:t>
            </a:r>
            <a:r>
              <a:rPr lang="en-US" sz="1600" dirty="0" err="1">
                <a:solidFill>
                  <a:prstClr val="white"/>
                </a:solidFill>
              </a:rPr>
              <a:t>Tertier</a:t>
            </a:r>
            <a:endParaRPr lang="en-US" sz="1600" dirty="0">
              <a:solidFill>
                <a:prstClr val="white"/>
              </a:solidFill>
            </a:endParaRPr>
          </a:p>
          <a:p>
            <a:pPr marL="342900" indent="-342900">
              <a:buFont typeface="+mj-lt"/>
              <a:buAutoNum type="arabicPeriod"/>
              <a:defRPr/>
            </a:pPr>
            <a:r>
              <a:rPr lang="en-US" sz="1600" b="1" dirty="0" err="1">
                <a:solidFill>
                  <a:prstClr val="white"/>
                </a:solidFill>
              </a:rPr>
              <a:t>Dimensi</a:t>
            </a:r>
            <a:r>
              <a:rPr lang="en-US" sz="1600" b="1" dirty="0">
                <a:solidFill>
                  <a:prstClr val="white"/>
                </a:solidFill>
              </a:rPr>
              <a:t> </a:t>
            </a:r>
            <a:r>
              <a:rPr lang="en-US" sz="1600" b="1" dirty="0" err="1">
                <a:solidFill>
                  <a:prstClr val="white"/>
                </a:solidFill>
              </a:rPr>
              <a:t>Kegiatan</a:t>
            </a:r>
            <a:r>
              <a:rPr lang="en-US" sz="1600" b="1" dirty="0">
                <a:solidFill>
                  <a:prstClr val="white"/>
                </a:solidFill>
              </a:rPr>
              <a:t> </a:t>
            </a:r>
            <a:r>
              <a:rPr lang="en-US" sz="1600" b="1" dirty="0" err="1">
                <a:solidFill>
                  <a:prstClr val="white"/>
                </a:solidFill>
              </a:rPr>
              <a:t>Intervensi</a:t>
            </a:r>
            <a:endParaRPr lang="en-US" sz="1600" b="1" dirty="0">
              <a:solidFill>
                <a:prstClr val="white"/>
              </a:solidFill>
            </a:endParaRPr>
          </a:p>
          <a:p>
            <a:pPr marL="800100" lvl="1" indent="-342900">
              <a:buFont typeface="+mj-lt"/>
              <a:buAutoNum type="arabicParenR"/>
              <a:defRPr/>
            </a:pPr>
            <a:r>
              <a:rPr lang="en-US" sz="1600" dirty="0" err="1">
                <a:solidFill>
                  <a:prstClr val="white"/>
                </a:solidFill>
              </a:rPr>
              <a:t>Promosi</a:t>
            </a:r>
            <a:r>
              <a:rPr lang="en-US" sz="1600" dirty="0">
                <a:solidFill>
                  <a:prstClr val="white"/>
                </a:solidFill>
              </a:rPr>
              <a:t> </a:t>
            </a:r>
            <a:r>
              <a:rPr lang="en-US" sz="1600" dirty="0" err="1">
                <a:solidFill>
                  <a:prstClr val="white"/>
                </a:solidFill>
              </a:rPr>
              <a:t>Kesehatan</a:t>
            </a:r>
            <a:r>
              <a:rPr lang="en-US" sz="1600" dirty="0">
                <a:solidFill>
                  <a:prstClr val="white"/>
                </a:solidFill>
              </a:rPr>
              <a:t> </a:t>
            </a:r>
            <a:r>
              <a:rPr lang="en-US" sz="1600" dirty="0" err="1">
                <a:solidFill>
                  <a:prstClr val="white"/>
                </a:solidFill>
              </a:rPr>
              <a:t>dan</a:t>
            </a:r>
            <a:r>
              <a:rPr lang="en-US" sz="1600" dirty="0">
                <a:solidFill>
                  <a:prstClr val="white"/>
                </a:solidFill>
              </a:rPr>
              <a:t> </a:t>
            </a:r>
            <a:r>
              <a:rPr lang="en-US" sz="1600" dirty="0" err="1">
                <a:solidFill>
                  <a:prstClr val="white"/>
                </a:solidFill>
              </a:rPr>
              <a:t>pencegahan</a:t>
            </a:r>
            <a:r>
              <a:rPr lang="en-US" sz="1600" dirty="0">
                <a:solidFill>
                  <a:prstClr val="white"/>
                </a:solidFill>
              </a:rPr>
              <a:t> </a:t>
            </a:r>
            <a:r>
              <a:rPr lang="en-US" sz="1600" dirty="0" err="1">
                <a:solidFill>
                  <a:prstClr val="white"/>
                </a:solidFill>
              </a:rPr>
              <a:t>penyakit</a:t>
            </a:r>
            <a:endParaRPr lang="en-US" sz="1600" dirty="0">
              <a:solidFill>
                <a:prstClr val="white"/>
              </a:solidFill>
            </a:endParaRPr>
          </a:p>
          <a:p>
            <a:pPr marL="800100" lvl="1" indent="-342900">
              <a:buFont typeface="+mj-lt"/>
              <a:buAutoNum type="arabicParenR"/>
              <a:defRPr/>
            </a:pPr>
            <a:r>
              <a:rPr lang="en-US" sz="1600" dirty="0" err="1">
                <a:solidFill>
                  <a:prstClr val="white"/>
                </a:solidFill>
              </a:rPr>
              <a:t>Gizi</a:t>
            </a:r>
            <a:endParaRPr lang="en-US" sz="1600" dirty="0">
              <a:solidFill>
                <a:prstClr val="white"/>
              </a:solidFill>
            </a:endParaRPr>
          </a:p>
          <a:p>
            <a:pPr marL="800100" lvl="1" indent="-342900">
              <a:buFont typeface="+mj-lt"/>
              <a:buAutoNum type="arabicParenR"/>
              <a:defRPr/>
            </a:pPr>
            <a:r>
              <a:rPr lang="en-US" sz="1600" dirty="0">
                <a:solidFill>
                  <a:prstClr val="white"/>
                </a:solidFill>
              </a:rPr>
              <a:t>Air </a:t>
            </a:r>
            <a:r>
              <a:rPr lang="en-US" sz="1600" dirty="0" err="1">
                <a:solidFill>
                  <a:prstClr val="white"/>
                </a:solidFill>
              </a:rPr>
              <a:t>bersih</a:t>
            </a:r>
            <a:endParaRPr lang="en-US" sz="1600" dirty="0">
              <a:solidFill>
                <a:prstClr val="white"/>
              </a:solidFill>
            </a:endParaRPr>
          </a:p>
          <a:p>
            <a:pPr marL="800100" lvl="1" indent="-342900">
              <a:buFont typeface="+mj-lt"/>
              <a:buAutoNum type="arabicParenR"/>
              <a:defRPr/>
            </a:pPr>
            <a:r>
              <a:rPr lang="en-US" sz="1600" dirty="0">
                <a:solidFill>
                  <a:prstClr val="white"/>
                </a:solidFill>
              </a:rPr>
              <a:t>KIA </a:t>
            </a:r>
            <a:r>
              <a:rPr lang="en-US" sz="1600" dirty="0" err="1">
                <a:solidFill>
                  <a:prstClr val="white"/>
                </a:solidFill>
              </a:rPr>
              <a:t>dan</a:t>
            </a:r>
            <a:r>
              <a:rPr lang="en-US" sz="1600" dirty="0">
                <a:solidFill>
                  <a:prstClr val="white"/>
                </a:solidFill>
              </a:rPr>
              <a:t> KB</a:t>
            </a:r>
          </a:p>
          <a:p>
            <a:pPr marL="800100" lvl="1" indent="-342900">
              <a:buFont typeface="+mj-lt"/>
              <a:buAutoNum type="arabicParenR"/>
              <a:defRPr/>
            </a:pPr>
            <a:r>
              <a:rPr lang="en-US" sz="1600" dirty="0" err="1">
                <a:solidFill>
                  <a:prstClr val="white"/>
                </a:solidFill>
              </a:rPr>
              <a:t>Imunisasi</a:t>
            </a:r>
            <a:endParaRPr lang="en-US" sz="1600" dirty="0">
              <a:solidFill>
                <a:prstClr val="white"/>
              </a:solidFill>
            </a:endParaRPr>
          </a:p>
          <a:p>
            <a:pPr marL="800100" lvl="1" indent="-342900">
              <a:buFont typeface="+mj-lt"/>
              <a:buAutoNum type="arabicParenR"/>
              <a:defRPr/>
            </a:pPr>
            <a:r>
              <a:rPr lang="en-US" sz="1600" dirty="0" err="1">
                <a:solidFill>
                  <a:prstClr val="white"/>
                </a:solidFill>
              </a:rPr>
              <a:t>Pencegahan</a:t>
            </a:r>
            <a:r>
              <a:rPr lang="en-US" sz="1600" dirty="0">
                <a:solidFill>
                  <a:prstClr val="white"/>
                </a:solidFill>
              </a:rPr>
              <a:t> </a:t>
            </a:r>
            <a:r>
              <a:rPr lang="en-US" sz="1600" dirty="0" err="1">
                <a:solidFill>
                  <a:prstClr val="white"/>
                </a:solidFill>
              </a:rPr>
              <a:t>penyakit</a:t>
            </a:r>
            <a:r>
              <a:rPr lang="en-US" sz="1600" dirty="0">
                <a:solidFill>
                  <a:prstClr val="white"/>
                </a:solidFill>
              </a:rPr>
              <a:t> </a:t>
            </a:r>
            <a:r>
              <a:rPr lang="en-US" sz="1600" dirty="0" err="1">
                <a:solidFill>
                  <a:prstClr val="white"/>
                </a:solidFill>
              </a:rPr>
              <a:t>menular</a:t>
            </a:r>
            <a:r>
              <a:rPr lang="en-US" sz="1600" dirty="0">
                <a:solidFill>
                  <a:prstClr val="white"/>
                </a:solidFill>
              </a:rPr>
              <a:t> </a:t>
            </a:r>
            <a:r>
              <a:rPr lang="en-US" sz="1600" dirty="0" err="1">
                <a:solidFill>
                  <a:prstClr val="white"/>
                </a:solidFill>
              </a:rPr>
              <a:t>endemis</a:t>
            </a:r>
            <a:endParaRPr lang="en-US" sz="1600" dirty="0">
              <a:solidFill>
                <a:prstClr val="white"/>
              </a:solidFill>
            </a:endParaRPr>
          </a:p>
          <a:p>
            <a:pPr marL="800100" lvl="1" indent="-342900">
              <a:buFont typeface="+mj-lt"/>
              <a:buAutoNum type="arabicParenR"/>
              <a:defRPr/>
            </a:pPr>
            <a:r>
              <a:rPr lang="en-US" sz="1600" dirty="0" err="1">
                <a:solidFill>
                  <a:prstClr val="white"/>
                </a:solidFill>
              </a:rPr>
              <a:t>Pengobatan</a:t>
            </a:r>
            <a:r>
              <a:rPr lang="en-US" sz="1600" dirty="0">
                <a:solidFill>
                  <a:prstClr val="white"/>
                </a:solidFill>
              </a:rPr>
              <a:t> </a:t>
            </a:r>
            <a:r>
              <a:rPr lang="en-US" sz="1600" dirty="0" err="1">
                <a:solidFill>
                  <a:prstClr val="white"/>
                </a:solidFill>
              </a:rPr>
              <a:t>penyakit</a:t>
            </a:r>
            <a:r>
              <a:rPr lang="en-US" sz="1600" dirty="0">
                <a:solidFill>
                  <a:prstClr val="white"/>
                </a:solidFill>
              </a:rPr>
              <a:t> </a:t>
            </a:r>
            <a:r>
              <a:rPr lang="en-US" sz="1600" dirty="0" err="1">
                <a:solidFill>
                  <a:prstClr val="white"/>
                </a:solidFill>
              </a:rPr>
              <a:t>dan</a:t>
            </a:r>
            <a:r>
              <a:rPr lang="en-US" sz="1600" dirty="0">
                <a:solidFill>
                  <a:prstClr val="white"/>
                </a:solidFill>
              </a:rPr>
              <a:t> </a:t>
            </a:r>
            <a:r>
              <a:rPr lang="en-US" sz="1600" dirty="0" err="1">
                <a:solidFill>
                  <a:prstClr val="white"/>
                </a:solidFill>
              </a:rPr>
              <a:t>kecelakaan</a:t>
            </a:r>
            <a:endParaRPr lang="en-US" sz="1600" dirty="0">
              <a:solidFill>
                <a:prstClr val="white"/>
              </a:solidFill>
            </a:endParaRPr>
          </a:p>
          <a:p>
            <a:pPr marL="800100" lvl="1" indent="-342900">
              <a:buFont typeface="+mj-lt"/>
              <a:buAutoNum type="arabicParenR"/>
              <a:defRPr/>
            </a:pPr>
            <a:r>
              <a:rPr lang="en-US" sz="1600" dirty="0" err="1">
                <a:solidFill>
                  <a:prstClr val="white"/>
                </a:solidFill>
              </a:rPr>
              <a:t>Penyediaan</a:t>
            </a:r>
            <a:r>
              <a:rPr lang="en-US" sz="1600" dirty="0">
                <a:solidFill>
                  <a:prstClr val="white"/>
                </a:solidFill>
              </a:rPr>
              <a:t> </a:t>
            </a:r>
            <a:r>
              <a:rPr lang="en-US" sz="1600" dirty="0" err="1">
                <a:solidFill>
                  <a:prstClr val="white"/>
                </a:solidFill>
              </a:rPr>
              <a:t>obat</a:t>
            </a:r>
            <a:r>
              <a:rPr lang="en-US" sz="1600" dirty="0">
                <a:solidFill>
                  <a:prstClr val="white"/>
                </a:solidFill>
              </a:rPr>
              <a:t> </a:t>
            </a:r>
            <a:r>
              <a:rPr lang="en-US" sz="1600" dirty="0" err="1">
                <a:solidFill>
                  <a:prstClr val="white"/>
                </a:solidFill>
              </a:rPr>
              <a:t>esential</a:t>
            </a:r>
            <a:endParaRPr lang="en-US" sz="1600" dirty="0">
              <a:solidFill>
                <a:prstClr val="white"/>
              </a:solidFill>
            </a:endParaRPr>
          </a:p>
        </p:txBody>
      </p:sp>
    </p:spTree>
    <p:extLst>
      <p:ext uri="{BB962C8B-B14F-4D97-AF65-F5344CB8AC3E}">
        <p14:creationId xmlns:p14="http://schemas.microsoft.com/office/powerpoint/2010/main" xmlns="" val="24488180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720659970"/>
              </p:ext>
            </p:extLst>
          </p:nvPr>
        </p:nvGraphicFramePr>
        <p:xfrm>
          <a:off x="64739" y="720469"/>
          <a:ext cx="9004659" cy="5986500"/>
        </p:xfrm>
        <a:graphic>
          <a:graphicData uri="http://schemas.openxmlformats.org/drawingml/2006/table">
            <a:tbl>
              <a:tblPr firstRow="1" bandRow="1">
                <a:tableStyleId>{5C22544A-7EE6-4342-B048-85BDC9FD1C3A}</a:tableStyleId>
              </a:tblPr>
              <a:tblGrid>
                <a:gridCol w="2779069"/>
                <a:gridCol w="4032448"/>
                <a:gridCol w="2193142"/>
              </a:tblGrid>
              <a:tr h="384696">
                <a:tc>
                  <a:txBody>
                    <a:bodyPr/>
                    <a:lstStyle/>
                    <a:p>
                      <a:pPr algn="ctr"/>
                      <a:r>
                        <a:rPr lang="en-US" dirty="0" smtClean="0"/>
                        <a:t>GOAL</a:t>
                      </a:r>
                      <a:endParaRPr lang="en-US" dirty="0"/>
                    </a:p>
                  </a:txBody>
                  <a:tcPr marL="68580" marR="68580"/>
                </a:tc>
                <a:tc>
                  <a:txBody>
                    <a:bodyPr/>
                    <a:lstStyle/>
                    <a:p>
                      <a:pPr algn="ctr"/>
                      <a:r>
                        <a:rPr lang="en-US" dirty="0" smtClean="0"/>
                        <a:t>PENDEKATAN</a:t>
                      </a:r>
                      <a:endParaRPr lang="en-US" dirty="0"/>
                    </a:p>
                  </a:txBody>
                  <a:tcPr marL="68580" marR="68580"/>
                </a:tc>
                <a:tc>
                  <a:txBody>
                    <a:bodyPr/>
                    <a:lstStyle/>
                    <a:p>
                      <a:pPr algn="ctr"/>
                      <a:r>
                        <a:rPr lang="en-US" dirty="0" smtClean="0"/>
                        <a:t>CONTOH</a:t>
                      </a:r>
                      <a:endParaRPr lang="en-US" dirty="0"/>
                    </a:p>
                  </a:txBody>
                  <a:tcPr marL="68580" marR="68580"/>
                </a:tc>
              </a:tr>
              <a:tr h="948565">
                <a:tc rowSpan="2">
                  <a:txBody>
                    <a:bodyPr/>
                    <a:lstStyle/>
                    <a:p>
                      <a:r>
                        <a:rPr lang="en-US" dirty="0" err="1" smtClean="0"/>
                        <a:t>Tersusunnya</a:t>
                      </a:r>
                      <a:r>
                        <a:rPr lang="en-US" dirty="0" smtClean="0"/>
                        <a:t> </a:t>
                      </a:r>
                      <a:r>
                        <a:rPr lang="en-US" dirty="0" err="1" smtClean="0"/>
                        <a:t>kebijakan</a:t>
                      </a:r>
                      <a:r>
                        <a:rPr lang="en-US" dirty="0" smtClean="0"/>
                        <a:t> </a:t>
                      </a:r>
                      <a:r>
                        <a:rPr lang="en-US" dirty="0" err="1" smtClean="0"/>
                        <a:t>pembangunan</a:t>
                      </a:r>
                      <a:r>
                        <a:rPr lang="en-US" dirty="0" smtClean="0"/>
                        <a:t> </a:t>
                      </a:r>
                      <a:r>
                        <a:rPr lang="en-US" dirty="0" err="1" smtClean="0"/>
                        <a:t>berwawasan</a:t>
                      </a:r>
                      <a:r>
                        <a:rPr lang="en-US" dirty="0" smtClean="0"/>
                        <a:t> </a:t>
                      </a:r>
                      <a:r>
                        <a:rPr lang="en-US" dirty="0" err="1" smtClean="0"/>
                        <a:t>kesehatan</a:t>
                      </a:r>
                      <a:r>
                        <a:rPr lang="en-US" dirty="0" smtClean="0"/>
                        <a:t> </a:t>
                      </a:r>
                      <a:r>
                        <a:rPr lang="en-US" dirty="0" err="1" smtClean="0"/>
                        <a:t>lintas</a:t>
                      </a:r>
                      <a:r>
                        <a:rPr lang="en-US" dirty="0" smtClean="0"/>
                        <a:t> </a:t>
                      </a:r>
                      <a:r>
                        <a:rPr lang="en-US" dirty="0" err="1" smtClean="0"/>
                        <a:t>sektoral</a:t>
                      </a:r>
                      <a:endParaRPr lang="en-US" dirty="0"/>
                    </a:p>
                  </a:txBody>
                  <a:tcPr marL="68580" marR="68580" anchor="ctr"/>
                </a:tc>
                <a:tc>
                  <a:txBody>
                    <a:bodyPr/>
                    <a:lstStyle/>
                    <a:p>
                      <a:r>
                        <a:rPr lang="en-US" dirty="0" err="1" smtClean="0"/>
                        <a:t>Menyusun</a:t>
                      </a:r>
                      <a:r>
                        <a:rPr lang="en-US" dirty="0" smtClean="0"/>
                        <a:t> </a:t>
                      </a:r>
                      <a:r>
                        <a:rPr lang="en-US" dirty="0" err="1" smtClean="0"/>
                        <a:t>regulasi</a:t>
                      </a:r>
                      <a:r>
                        <a:rPr lang="en-US" baseline="0" dirty="0" smtClean="0"/>
                        <a:t> </a:t>
                      </a:r>
                      <a:r>
                        <a:rPr lang="en-US" baseline="0" dirty="0" err="1" smtClean="0"/>
                        <a:t>dan</a:t>
                      </a:r>
                      <a:r>
                        <a:rPr lang="en-US" baseline="0" dirty="0" smtClean="0"/>
                        <a:t> </a:t>
                      </a:r>
                      <a:r>
                        <a:rPr lang="en-US" baseline="0" dirty="0" err="1" smtClean="0"/>
                        <a:t>kebijakan</a:t>
                      </a:r>
                      <a:r>
                        <a:rPr lang="en-US" baseline="0" dirty="0" smtClean="0"/>
                        <a:t> </a:t>
                      </a:r>
                      <a:r>
                        <a:rPr lang="en-US" baseline="0" dirty="0" err="1" smtClean="0"/>
                        <a:t>publik</a:t>
                      </a:r>
                      <a:r>
                        <a:rPr lang="en-US" baseline="0" dirty="0" smtClean="0"/>
                        <a:t> </a:t>
                      </a:r>
                      <a:r>
                        <a:rPr lang="en-US" baseline="0" dirty="0" err="1" smtClean="0"/>
                        <a:t>serta</a:t>
                      </a:r>
                      <a:r>
                        <a:rPr lang="en-US" baseline="0" dirty="0" smtClean="0"/>
                        <a:t> program </a:t>
                      </a:r>
                      <a:r>
                        <a:rPr lang="en-US" baseline="0" dirty="0" err="1" smtClean="0"/>
                        <a:t>untuk</a:t>
                      </a:r>
                      <a:r>
                        <a:rPr lang="en-US" baseline="0" dirty="0" smtClean="0"/>
                        <a:t> </a:t>
                      </a:r>
                      <a:r>
                        <a:rPr lang="en-US" baseline="0" dirty="0" err="1" smtClean="0"/>
                        <a:t>masyarakat</a:t>
                      </a:r>
                      <a:r>
                        <a:rPr lang="en-US" baseline="0" dirty="0" smtClean="0"/>
                        <a:t> </a:t>
                      </a:r>
                      <a:r>
                        <a:rPr lang="en-US" baseline="0" dirty="0" err="1" smtClean="0"/>
                        <a:t>yg</a:t>
                      </a:r>
                      <a:r>
                        <a:rPr lang="en-US" baseline="0" dirty="0" smtClean="0"/>
                        <a:t> </a:t>
                      </a:r>
                      <a:r>
                        <a:rPr lang="en-US" baseline="0" dirty="0" err="1" smtClean="0"/>
                        <a:t>rentan</a:t>
                      </a:r>
                      <a:endParaRPr lang="en-US" dirty="0"/>
                    </a:p>
                  </a:txBody>
                  <a:tcPr marL="68580" marR="68580"/>
                </a:tc>
                <a:tc>
                  <a:txBody>
                    <a:bodyPr/>
                    <a:lstStyle/>
                    <a:p>
                      <a:r>
                        <a:rPr lang="en-US" dirty="0" err="1" smtClean="0"/>
                        <a:t>Perda</a:t>
                      </a:r>
                      <a:r>
                        <a:rPr lang="en-US" dirty="0" smtClean="0"/>
                        <a:t> SKD </a:t>
                      </a:r>
                      <a:r>
                        <a:rPr lang="en-US" dirty="0" err="1" smtClean="0"/>
                        <a:t>dan</a:t>
                      </a:r>
                      <a:r>
                        <a:rPr lang="en-US" dirty="0" smtClean="0"/>
                        <a:t> </a:t>
                      </a:r>
                      <a:r>
                        <a:rPr lang="en-US" dirty="0" err="1" smtClean="0"/>
                        <a:t>aturan</a:t>
                      </a:r>
                      <a:r>
                        <a:rPr lang="en-US" dirty="0" smtClean="0"/>
                        <a:t> </a:t>
                      </a:r>
                      <a:r>
                        <a:rPr lang="en-US" dirty="0" err="1" smtClean="0"/>
                        <a:t>turunannya</a:t>
                      </a:r>
                      <a:endParaRPr lang="en-US" dirty="0" smtClean="0"/>
                    </a:p>
                    <a:p>
                      <a:endParaRPr lang="en-US" dirty="0"/>
                    </a:p>
                  </a:txBody>
                  <a:tcPr marL="68580" marR="68580"/>
                </a:tc>
              </a:tr>
              <a:tr h="1233135">
                <a:tc vMerge="1">
                  <a:txBody>
                    <a:bodyPr/>
                    <a:lstStyle/>
                    <a:p>
                      <a:endParaRPr lang="en-US" dirty="0"/>
                    </a:p>
                  </a:txBody>
                  <a:tcPr marL="68580" marR="68580"/>
                </a:tc>
                <a:tc>
                  <a:txBody>
                    <a:bodyPr/>
                    <a:lstStyle/>
                    <a:p>
                      <a:r>
                        <a:rPr lang="en-US" dirty="0" err="1" smtClean="0"/>
                        <a:t>Mengidentifikasi</a:t>
                      </a:r>
                      <a:r>
                        <a:rPr lang="en-US" baseline="0" dirty="0" smtClean="0"/>
                        <a:t> </a:t>
                      </a:r>
                      <a:r>
                        <a:rPr lang="en-US" baseline="0" dirty="0" err="1" smtClean="0"/>
                        <a:t>kebijakan</a:t>
                      </a:r>
                      <a:r>
                        <a:rPr lang="en-US" baseline="0" dirty="0" smtClean="0"/>
                        <a:t> di masing2 </a:t>
                      </a:r>
                      <a:r>
                        <a:rPr lang="en-US" baseline="0" dirty="0" err="1" smtClean="0"/>
                        <a:t>sektor</a:t>
                      </a:r>
                      <a:r>
                        <a:rPr lang="en-US" baseline="0" dirty="0" smtClean="0"/>
                        <a:t> </a:t>
                      </a:r>
                      <a:r>
                        <a:rPr lang="en-US" baseline="0" dirty="0" err="1" smtClean="0"/>
                        <a:t>yg</a:t>
                      </a:r>
                      <a:r>
                        <a:rPr lang="en-US" baseline="0" dirty="0" smtClean="0"/>
                        <a:t> cross cutting </a:t>
                      </a:r>
                      <a:r>
                        <a:rPr lang="en-US" baseline="0" dirty="0" err="1" smtClean="0"/>
                        <a:t>dengan</a:t>
                      </a:r>
                      <a:r>
                        <a:rPr lang="en-US" baseline="0" dirty="0" smtClean="0"/>
                        <a:t> kegiatan2 </a:t>
                      </a:r>
                      <a:r>
                        <a:rPr lang="en-US" baseline="0" dirty="0" err="1" smtClean="0"/>
                        <a:t>yg</a:t>
                      </a:r>
                      <a:r>
                        <a:rPr lang="en-US" baseline="0" dirty="0" smtClean="0"/>
                        <a:t> </a:t>
                      </a:r>
                      <a:r>
                        <a:rPr lang="en-US" baseline="0" dirty="0" err="1" smtClean="0"/>
                        <a:t>bersifat</a:t>
                      </a:r>
                      <a:r>
                        <a:rPr lang="en-US" baseline="0" dirty="0" smtClean="0"/>
                        <a:t> </a:t>
                      </a:r>
                      <a:r>
                        <a:rPr lang="en-US" baseline="0" dirty="0" err="1" smtClean="0"/>
                        <a:t>promotif</a:t>
                      </a:r>
                      <a:r>
                        <a:rPr lang="en-US" baseline="0" dirty="0" smtClean="0"/>
                        <a:t>, </a:t>
                      </a:r>
                      <a:r>
                        <a:rPr lang="en-US" baseline="0" dirty="0" err="1" smtClean="0"/>
                        <a:t>preventif</a:t>
                      </a:r>
                      <a:r>
                        <a:rPr lang="en-US" baseline="0" dirty="0" smtClean="0"/>
                        <a:t>, </a:t>
                      </a:r>
                      <a:r>
                        <a:rPr lang="en-US" baseline="0" dirty="0" err="1" smtClean="0"/>
                        <a:t>mengurangi</a:t>
                      </a:r>
                      <a:r>
                        <a:rPr lang="en-US" baseline="0" dirty="0" smtClean="0"/>
                        <a:t> gap SDH</a:t>
                      </a:r>
                      <a:endParaRPr lang="en-US" dirty="0"/>
                    </a:p>
                  </a:txBody>
                  <a:tcPr marL="68580" marR="68580"/>
                </a:tc>
                <a:tc>
                  <a:txBody>
                    <a:bodyPr/>
                    <a:lstStyle/>
                    <a:p>
                      <a:r>
                        <a:rPr lang="en-US" dirty="0" err="1" smtClean="0"/>
                        <a:t>Kebijakan</a:t>
                      </a:r>
                      <a:r>
                        <a:rPr lang="en-US" dirty="0" smtClean="0"/>
                        <a:t> dinas2 yang </a:t>
                      </a:r>
                      <a:r>
                        <a:rPr lang="en-US" dirty="0" err="1" smtClean="0"/>
                        <a:t>tekait</a:t>
                      </a:r>
                      <a:r>
                        <a:rPr lang="en-US" dirty="0" smtClean="0"/>
                        <a:t> </a:t>
                      </a:r>
                      <a:r>
                        <a:rPr lang="en-US" dirty="0" err="1" smtClean="0"/>
                        <a:t>dengan</a:t>
                      </a:r>
                      <a:r>
                        <a:rPr lang="en-US" dirty="0" smtClean="0"/>
                        <a:t> </a:t>
                      </a:r>
                      <a:r>
                        <a:rPr lang="en-US" dirty="0" err="1" smtClean="0"/>
                        <a:t>pembangunan</a:t>
                      </a:r>
                      <a:r>
                        <a:rPr lang="en-US" dirty="0" smtClean="0"/>
                        <a:t> </a:t>
                      </a:r>
                      <a:r>
                        <a:rPr lang="en-US" dirty="0" err="1" smtClean="0"/>
                        <a:t>kesehatan</a:t>
                      </a:r>
                      <a:endParaRPr lang="en-US" dirty="0"/>
                    </a:p>
                  </a:txBody>
                  <a:tcPr marL="68580" marR="68580"/>
                </a:tc>
              </a:tr>
              <a:tr h="1233135">
                <a:tc>
                  <a:txBody>
                    <a:bodyPr/>
                    <a:lstStyle/>
                    <a:p>
                      <a:r>
                        <a:rPr lang="en-US" dirty="0" err="1" smtClean="0"/>
                        <a:t>Adanya</a:t>
                      </a:r>
                      <a:r>
                        <a:rPr lang="en-US" dirty="0" smtClean="0"/>
                        <a:t> </a:t>
                      </a:r>
                      <a:r>
                        <a:rPr lang="en-US" dirty="0" err="1" smtClean="0"/>
                        <a:t>layanan</a:t>
                      </a:r>
                      <a:r>
                        <a:rPr lang="en-US" dirty="0" smtClean="0"/>
                        <a:t> </a:t>
                      </a:r>
                      <a:r>
                        <a:rPr lang="en-US" dirty="0" err="1" smtClean="0"/>
                        <a:t>publik</a:t>
                      </a:r>
                      <a:r>
                        <a:rPr lang="en-US" dirty="0" smtClean="0"/>
                        <a:t> </a:t>
                      </a:r>
                      <a:r>
                        <a:rPr lang="en-US" dirty="0" err="1" smtClean="0"/>
                        <a:t>yg</a:t>
                      </a:r>
                      <a:r>
                        <a:rPr lang="en-US" dirty="0" smtClean="0"/>
                        <a:t> </a:t>
                      </a:r>
                      <a:r>
                        <a:rPr lang="en-US" dirty="0" err="1" smtClean="0"/>
                        <a:t>bersifat</a:t>
                      </a:r>
                      <a:r>
                        <a:rPr lang="en-US" dirty="0" smtClean="0"/>
                        <a:t> “people </a:t>
                      </a:r>
                      <a:r>
                        <a:rPr lang="en-US" dirty="0" err="1" smtClean="0"/>
                        <a:t>centred</a:t>
                      </a:r>
                      <a:r>
                        <a:rPr lang="en-US" dirty="0" smtClean="0"/>
                        <a:t> services”</a:t>
                      </a:r>
                      <a:endParaRPr lang="en-US" dirty="0"/>
                    </a:p>
                  </a:txBody>
                  <a:tcPr marL="68580" marR="68580"/>
                </a:tc>
                <a:tc>
                  <a:txBody>
                    <a:bodyPr/>
                    <a:lstStyle/>
                    <a:p>
                      <a:r>
                        <a:rPr lang="en-US" dirty="0" err="1" smtClean="0"/>
                        <a:t>Mengembangkan</a:t>
                      </a:r>
                      <a:r>
                        <a:rPr lang="en-US" dirty="0" smtClean="0"/>
                        <a:t> </a:t>
                      </a:r>
                      <a:r>
                        <a:rPr lang="en-US" dirty="0" err="1" smtClean="0"/>
                        <a:t>inisiatif</a:t>
                      </a:r>
                      <a:r>
                        <a:rPr lang="en-US" dirty="0" smtClean="0"/>
                        <a:t> </a:t>
                      </a:r>
                      <a:r>
                        <a:rPr lang="en-US" dirty="0" err="1" smtClean="0"/>
                        <a:t>untuk</a:t>
                      </a:r>
                      <a:r>
                        <a:rPr lang="en-US" dirty="0" smtClean="0"/>
                        <a:t> </a:t>
                      </a:r>
                      <a:r>
                        <a:rPr lang="en-US" dirty="0" err="1" smtClean="0"/>
                        <a:t>memperbaiki</a:t>
                      </a:r>
                      <a:r>
                        <a:rPr lang="en-US" dirty="0" smtClean="0"/>
                        <a:t> </a:t>
                      </a:r>
                      <a:r>
                        <a:rPr lang="en-US" dirty="0" err="1" smtClean="0"/>
                        <a:t>kualitas</a:t>
                      </a:r>
                      <a:r>
                        <a:rPr lang="en-US" dirty="0" smtClean="0"/>
                        <a:t> </a:t>
                      </a:r>
                      <a:r>
                        <a:rPr lang="en-US" dirty="0" err="1" smtClean="0"/>
                        <a:t>dan</a:t>
                      </a:r>
                      <a:r>
                        <a:rPr lang="en-US" dirty="0" smtClean="0"/>
                        <a:t> </a:t>
                      </a:r>
                      <a:r>
                        <a:rPr lang="en-US" dirty="0" err="1" smtClean="0"/>
                        <a:t>aksesibilitas</a:t>
                      </a:r>
                      <a:r>
                        <a:rPr lang="en-US" baseline="0" dirty="0" smtClean="0"/>
                        <a:t> </a:t>
                      </a:r>
                      <a:r>
                        <a:rPr lang="en-US" baseline="0" dirty="0" err="1" smtClean="0"/>
                        <a:t>pelayanan</a:t>
                      </a:r>
                      <a:r>
                        <a:rPr lang="en-US" baseline="0" dirty="0" smtClean="0"/>
                        <a:t> </a:t>
                      </a:r>
                      <a:r>
                        <a:rPr lang="en-US" baseline="0" dirty="0" err="1" smtClean="0"/>
                        <a:t>kesehatan</a:t>
                      </a:r>
                      <a:r>
                        <a:rPr lang="en-US" baseline="0" dirty="0" smtClean="0"/>
                        <a:t> </a:t>
                      </a:r>
                      <a:r>
                        <a:rPr lang="en-US" baseline="0" dirty="0" err="1" smtClean="0"/>
                        <a:t>yg</a:t>
                      </a:r>
                      <a:r>
                        <a:rPr lang="en-US" baseline="0" dirty="0" smtClean="0"/>
                        <a:t> </a:t>
                      </a:r>
                      <a:r>
                        <a:rPr lang="en-US" baseline="0" dirty="0" err="1" smtClean="0"/>
                        <a:t>terintegrasi</a:t>
                      </a:r>
                      <a:r>
                        <a:rPr lang="en-US" baseline="0" dirty="0" smtClean="0"/>
                        <a:t>, </a:t>
                      </a:r>
                      <a:r>
                        <a:rPr lang="en-US" baseline="0" dirty="0" err="1" smtClean="0"/>
                        <a:t>komprehensive</a:t>
                      </a:r>
                      <a:r>
                        <a:rPr lang="en-US" baseline="0" dirty="0" smtClean="0"/>
                        <a:t>, </a:t>
                      </a:r>
                      <a:r>
                        <a:rPr lang="en-US" baseline="0" dirty="0" err="1" smtClean="0"/>
                        <a:t>dan</a:t>
                      </a:r>
                      <a:r>
                        <a:rPr lang="en-US" baseline="0" dirty="0" smtClean="0"/>
                        <a:t> </a:t>
                      </a:r>
                      <a:r>
                        <a:rPr lang="en-US" baseline="0" dirty="0" err="1" smtClean="0"/>
                        <a:t>akseptable</a:t>
                      </a:r>
                      <a:endParaRPr lang="en-US" dirty="0"/>
                    </a:p>
                  </a:txBody>
                  <a:tcPr marL="68580" marR="68580"/>
                </a:tc>
                <a:tc>
                  <a:txBody>
                    <a:bodyPr/>
                    <a:lstStyle/>
                    <a:p>
                      <a:r>
                        <a:rPr lang="en-US" dirty="0" err="1" smtClean="0"/>
                        <a:t>Sistem</a:t>
                      </a:r>
                      <a:r>
                        <a:rPr lang="en-US" dirty="0" smtClean="0"/>
                        <a:t> </a:t>
                      </a:r>
                      <a:r>
                        <a:rPr lang="en-US" dirty="0" err="1" smtClean="0"/>
                        <a:t>rujukan</a:t>
                      </a:r>
                      <a:r>
                        <a:rPr lang="en-US" dirty="0" smtClean="0"/>
                        <a:t> UKM </a:t>
                      </a:r>
                      <a:r>
                        <a:rPr lang="en-US" dirty="0" err="1" smtClean="0"/>
                        <a:t>dan</a:t>
                      </a:r>
                      <a:r>
                        <a:rPr lang="en-US" dirty="0" smtClean="0"/>
                        <a:t> UKP </a:t>
                      </a:r>
                      <a:r>
                        <a:rPr lang="en-US" dirty="0" err="1" smtClean="0"/>
                        <a:t>yg</a:t>
                      </a:r>
                      <a:r>
                        <a:rPr lang="en-US" dirty="0" smtClean="0"/>
                        <a:t> </a:t>
                      </a:r>
                      <a:r>
                        <a:rPr lang="en-US" dirty="0" err="1" smtClean="0"/>
                        <a:t>komprehensif</a:t>
                      </a:r>
                      <a:r>
                        <a:rPr lang="en-US" dirty="0" smtClean="0"/>
                        <a:t> </a:t>
                      </a:r>
                      <a:r>
                        <a:rPr lang="en-US" dirty="0" err="1" smtClean="0"/>
                        <a:t>dan</a:t>
                      </a:r>
                      <a:r>
                        <a:rPr lang="en-US" dirty="0" smtClean="0"/>
                        <a:t> </a:t>
                      </a:r>
                      <a:r>
                        <a:rPr lang="en-US" dirty="0" err="1" smtClean="0"/>
                        <a:t>terintegrasi</a:t>
                      </a:r>
                      <a:endParaRPr lang="en-US" dirty="0"/>
                    </a:p>
                  </a:txBody>
                  <a:tcPr marL="68580" marR="68580"/>
                </a:tc>
              </a:tr>
              <a:tr h="1802273">
                <a:tc>
                  <a:txBody>
                    <a:bodyPr/>
                    <a:lstStyle/>
                    <a:p>
                      <a:r>
                        <a:rPr lang="en-US" dirty="0" err="1" smtClean="0"/>
                        <a:t>Mantapnya</a:t>
                      </a:r>
                      <a:r>
                        <a:rPr lang="en-US" dirty="0" smtClean="0"/>
                        <a:t> leadership Pembangunan </a:t>
                      </a:r>
                      <a:r>
                        <a:rPr lang="en-US" dirty="0" err="1" smtClean="0"/>
                        <a:t>Berwawasan</a:t>
                      </a:r>
                      <a:r>
                        <a:rPr lang="en-US" dirty="0" smtClean="0"/>
                        <a:t> </a:t>
                      </a:r>
                      <a:r>
                        <a:rPr lang="en-US" dirty="0" err="1" smtClean="0"/>
                        <a:t>Kesehatan</a:t>
                      </a:r>
                      <a:endParaRPr lang="en-US" dirty="0"/>
                    </a:p>
                  </a:txBody>
                  <a:tcPr marL="68580" marR="68580"/>
                </a:tc>
                <a:tc>
                  <a:txBody>
                    <a:bodyPr/>
                    <a:lstStyle/>
                    <a:p>
                      <a:r>
                        <a:rPr lang="en-US" dirty="0" err="1" smtClean="0"/>
                        <a:t>Mengembangkan</a:t>
                      </a:r>
                      <a:r>
                        <a:rPr lang="en-US" dirty="0" smtClean="0"/>
                        <a:t> leadership </a:t>
                      </a:r>
                      <a:r>
                        <a:rPr lang="en-US" dirty="0" err="1" smtClean="0"/>
                        <a:t>dan</a:t>
                      </a:r>
                      <a:r>
                        <a:rPr lang="en-US" dirty="0" smtClean="0"/>
                        <a:t> stewardship </a:t>
                      </a:r>
                      <a:r>
                        <a:rPr lang="en-US" dirty="0" err="1" smtClean="0"/>
                        <a:t>efektif</a:t>
                      </a:r>
                      <a:r>
                        <a:rPr lang="en-US" dirty="0" smtClean="0"/>
                        <a:t> </a:t>
                      </a:r>
                      <a:r>
                        <a:rPr lang="en-US" dirty="0" err="1" smtClean="0"/>
                        <a:t>yg</a:t>
                      </a:r>
                      <a:r>
                        <a:rPr lang="en-US" dirty="0" smtClean="0"/>
                        <a:t> </a:t>
                      </a:r>
                      <a:r>
                        <a:rPr lang="en-US" dirty="0" err="1" smtClean="0"/>
                        <a:t>dapat</a:t>
                      </a:r>
                      <a:r>
                        <a:rPr lang="en-US" dirty="0" smtClean="0"/>
                        <a:t> </a:t>
                      </a:r>
                      <a:r>
                        <a:rPr lang="en-US" dirty="0" err="1" smtClean="0"/>
                        <a:t>memacu</a:t>
                      </a:r>
                      <a:r>
                        <a:rPr lang="en-US" dirty="0" smtClean="0"/>
                        <a:t> </a:t>
                      </a:r>
                      <a:r>
                        <a:rPr lang="en-US" dirty="0" err="1" smtClean="0"/>
                        <a:t>advokasi</a:t>
                      </a:r>
                      <a:r>
                        <a:rPr lang="en-US" dirty="0" smtClean="0"/>
                        <a:t> </a:t>
                      </a:r>
                      <a:r>
                        <a:rPr lang="en-US" dirty="0" err="1" smtClean="0"/>
                        <a:t>dan</a:t>
                      </a:r>
                      <a:r>
                        <a:rPr lang="en-US" dirty="0" smtClean="0"/>
                        <a:t> dialog </a:t>
                      </a:r>
                      <a:r>
                        <a:rPr lang="en-US" dirty="0" err="1" smtClean="0"/>
                        <a:t>lintas</a:t>
                      </a:r>
                      <a:r>
                        <a:rPr lang="en-US" dirty="0" smtClean="0"/>
                        <a:t> </a:t>
                      </a:r>
                      <a:r>
                        <a:rPr lang="en-US" dirty="0" err="1" smtClean="0"/>
                        <a:t>sektoral</a:t>
                      </a:r>
                      <a:r>
                        <a:rPr lang="en-US" dirty="0" smtClean="0"/>
                        <a:t>, </a:t>
                      </a:r>
                      <a:r>
                        <a:rPr lang="en-US" dirty="0" err="1" smtClean="0"/>
                        <a:t>meningkatkan</a:t>
                      </a:r>
                      <a:r>
                        <a:rPr lang="en-US" dirty="0" smtClean="0"/>
                        <a:t> </a:t>
                      </a:r>
                      <a:r>
                        <a:rPr lang="en-US" dirty="0" err="1" smtClean="0"/>
                        <a:t>kesadaran</a:t>
                      </a:r>
                      <a:r>
                        <a:rPr lang="en-US" baseline="0" dirty="0" smtClean="0"/>
                        <a:t> </a:t>
                      </a:r>
                      <a:r>
                        <a:rPr lang="en-US" baseline="0" dirty="0" err="1" smtClean="0"/>
                        <a:t>publik</a:t>
                      </a:r>
                      <a:r>
                        <a:rPr lang="en-US" baseline="0" dirty="0" smtClean="0"/>
                        <a:t> </a:t>
                      </a:r>
                      <a:r>
                        <a:rPr lang="en-US" baseline="0" dirty="0" err="1" smtClean="0"/>
                        <a:t>terhadap</a:t>
                      </a:r>
                      <a:r>
                        <a:rPr lang="en-US" baseline="0" dirty="0" smtClean="0"/>
                        <a:t> </a:t>
                      </a:r>
                      <a:r>
                        <a:rPr lang="en-US" baseline="0" dirty="0" err="1" smtClean="0"/>
                        <a:t>berbagai</a:t>
                      </a:r>
                      <a:r>
                        <a:rPr lang="en-US" baseline="0" dirty="0" smtClean="0"/>
                        <a:t> </a:t>
                      </a:r>
                      <a:r>
                        <a:rPr lang="en-US" baseline="0" dirty="0" err="1" smtClean="0"/>
                        <a:t>isu</a:t>
                      </a:r>
                      <a:r>
                        <a:rPr lang="en-US" baseline="0" dirty="0" smtClean="0"/>
                        <a:t> </a:t>
                      </a:r>
                      <a:r>
                        <a:rPr lang="en-US" baseline="0" dirty="0" err="1" smtClean="0"/>
                        <a:t>kesehatan</a:t>
                      </a:r>
                      <a:r>
                        <a:rPr lang="en-US" baseline="0" dirty="0" smtClean="0"/>
                        <a:t> </a:t>
                      </a:r>
                      <a:r>
                        <a:rPr lang="en-US" baseline="0" dirty="0" err="1" smtClean="0"/>
                        <a:t>serta</a:t>
                      </a:r>
                      <a:r>
                        <a:rPr lang="en-US" baseline="0" dirty="0" smtClean="0"/>
                        <a:t> </a:t>
                      </a:r>
                      <a:r>
                        <a:rPr lang="en-US" baseline="0" dirty="0" err="1" smtClean="0"/>
                        <a:t>memacu</a:t>
                      </a:r>
                      <a:r>
                        <a:rPr lang="en-US" baseline="0" dirty="0" smtClean="0"/>
                        <a:t> </a:t>
                      </a:r>
                      <a:r>
                        <a:rPr lang="en-US" baseline="0" dirty="0" err="1" smtClean="0"/>
                        <a:t>peran</a:t>
                      </a:r>
                      <a:r>
                        <a:rPr lang="en-US" baseline="0" dirty="0" smtClean="0"/>
                        <a:t> </a:t>
                      </a:r>
                      <a:r>
                        <a:rPr lang="en-US" baseline="0" dirty="0" err="1" smtClean="0"/>
                        <a:t>serta</a:t>
                      </a:r>
                      <a:r>
                        <a:rPr lang="en-US" baseline="0" dirty="0" smtClean="0"/>
                        <a:t> </a:t>
                      </a:r>
                      <a:r>
                        <a:rPr lang="en-US" baseline="0" dirty="0" err="1" smtClean="0"/>
                        <a:t>masyarakat</a:t>
                      </a:r>
                      <a:endParaRPr lang="en-US" dirty="0"/>
                    </a:p>
                  </a:txBody>
                  <a:tcPr marL="68580" marR="68580"/>
                </a:tc>
                <a:tc>
                  <a:txBody>
                    <a:bodyPr/>
                    <a:lstStyle/>
                    <a:p>
                      <a:r>
                        <a:rPr lang="en-US" dirty="0" err="1" smtClean="0"/>
                        <a:t>Adanya</a:t>
                      </a:r>
                      <a:r>
                        <a:rPr lang="en-US" dirty="0" smtClean="0"/>
                        <a:t> </a:t>
                      </a:r>
                      <a:r>
                        <a:rPr lang="en-US" dirty="0" err="1" smtClean="0"/>
                        <a:t>komunikasi</a:t>
                      </a:r>
                      <a:r>
                        <a:rPr lang="en-US" dirty="0" smtClean="0"/>
                        <a:t>,</a:t>
                      </a:r>
                      <a:r>
                        <a:rPr lang="en-US" baseline="0" dirty="0" smtClean="0"/>
                        <a:t> </a:t>
                      </a:r>
                      <a:r>
                        <a:rPr lang="en-US" baseline="0" dirty="0" err="1" smtClean="0"/>
                        <a:t>informasi</a:t>
                      </a:r>
                      <a:r>
                        <a:rPr lang="en-US" baseline="0" dirty="0" smtClean="0"/>
                        <a:t>, </a:t>
                      </a:r>
                      <a:r>
                        <a:rPr lang="en-US" baseline="0" dirty="0" err="1" smtClean="0"/>
                        <a:t>sinkronisasi</a:t>
                      </a:r>
                      <a:r>
                        <a:rPr lang="en-US" baseline="0" dirty="0" smtClean="0"/>
                        <a:t> </a:t>
                      </a:r>
                      <a:r>
                        <a:rPr lang="en-US" baseline="0" dirty="0" err="1" smtClean="0"/>
                        <a:t>antar</a:t>
                      </a:r>
                      <a:r>
                        <a:rPr lang="en-US" baseline="0" dirty="0" smtClean="0"/>
                        <a:t> </a:t>
                      </a:r>
                      <a:r>
                        <a:rPr lang="en-US" baseline="0" dirty="0" err="1" smtClean="0"/>
                        <a:t>sektor</a:t>
                      </a:r>
                      <a:r>
                        <a:rPr lang="en-US" baseline="0" dirty="0" smtClean="0"/>
                        <a:t> </a:t>
                      </a:r>
                      <a:r>
                        <a:rPr lang="en-US" baseline="0" dirty="0" err="1" smtClean="0"/>
                        <a:t>secara</a:t>
                      </a:r>
                      <a:r>
                        <a:rPr lang="en-US" baseline="0" dirty="0" smtClean="0"/>
                        <a:t> </a:t>
                      </a:r>
                      <a:r>
                        <a:rPr lang="en-US" baseline="0" dirty="0" err="1" smtClean="0"/>
                        <a:t>berkala</a:t>
                      </a:r>
                      <a:endParaRPr lang="en-US" dirty="0"/>
                    </a:p>
                  </a:txBody>
                  <a:tcPr marL="68580" marR="68580"/>
                </a:tc>
              </a:tr>
              <a:tr h="384696">
                <a:tc>
                  <a:txBody>
                    <a:bodyPr/>
                    <a:lstStyle/>
                    <a:p>
                      <a:endParaRPr lang="en-US" dirty="0"/>
                    </a:p>
                  </a:txBody>
                  <a:tcPr marL="68580" marR="68580"/>
                </a:tc>
                <a:tc>
                  <a:txBody>
                    <a:bodyPr/>
                    <a:lstStyle/>
                    <a:p>
                      <a:endParaRPr lang="en-US" dirty="0"/>
                    </a:p>
                  </a:txBody>
                  <a:tcPr marL="68580" marR="68580"/>
                </a:tc>
                <a:tc>
                  <a:txBody>
                    <a:bodyPr/>
                    <a:lstStyle/>
                    <a:p>
                      <a:endParaRPr lang="en-US" dirty="0"/>
                    </a:p>
                  </a:txBody>
                  <a:tcPr marL="68580" marR="68580"/>
                </a:tc>
              </a:tr>
            </a:tbl>
          </a:graphicData>
        </a:graphic>
      </p:graphicFrame>
      <p:sp>
        <p:nvSpPr>
          <p:cNvPr id="6" name="TextBox 5"/>
          <p:cNvSpPr txBox="1"/>
          <p:nvPr/>
        </p:nvSpPr>
        <p:spPr>
          <a:xfrm>
            <a:off x="656610" y="147949"/>
            <a:ext cx="7613583" cy="400110"/>
          </a:xfrm>
          <a:prstGeom prst="rect">
            <a:avLst/>
          </a:prstGeom>
          <a:noFill/>
        </p:spPr>
        <p:txBody>
          <a:bodyPr wrap="none" rtlCol="0">
            <a:spAutoFit/>
          </a:bodyPr>
          <a:lstStyle/>
          <a:p>
            <a:r>
              <a:rPr lang="en-US" sz="2000" b="1" dirty="0" smtClean="0"/>
              <a:t>CONTOH PENGUATAN SISTEM KESEHATAN BERBASIS PHC</a:t>
            </a:r>
            <a:endParaRPr lang="en-US" sz="2000" b="1" dirty="0"/>
          </a:p>
        </p:txBody>
      </p:sp>
    </p:spTree>
    <p:extLst>
      <p:ext uri="{BB962C8B-B14F-4D97-AF65-F5344CB8AC3E}">
        <p14:creationId xmlns:p14="http://schemas.microsoft.com/office/powerpoint/2010/main" xmlns="" val="28998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9047" y="655125"/>
            <a:ext cx="7506078" cy="6273611"/>
          </a:xfrm>
          <a:prstGeom prst="rect">
            <a:avLst/>
          </a:prstGeom>
          <a:noFill/>
          <a:ln>
            <a:noFill/>
          </a:ln>
        </p:spPr>
      </p:pic>
      <p:sp>
        <p:nvSpPr>
          <p:cNvPr id="3" name="TextBox 2"/>
          <p:cNvSpPr txBox="1"/>
          <p:nvPr/>
        </p:nvSpPr>
        <p:spPr>
          <a:xfrm>
            <a:off x="1069046" y="121613"/>
            <a:ext cx="7135287" cy="400110"/>
          </a:xfrm>
          <a:prstGeom prst="rect">
            <a:avLst/>
          </a:prstGeom>
          <a:noFill/>
        </p:spPr>
        <p:txBody>
          <a:bodyPr wrap="none" rtlCol="0">
            <a:spAutoFit/>
          </a:bodyPr>
          <a:lstStyle/>
          <a:p>
            <a:r>
              <a:rPr lang="en-US" sz="2000" b="1" dirty="0" smtClean="0">
                <a:latin typeface="Arial Rounded MT Bold"/>
                <a:cs typeface="Arial Rounded MT Bold"/>
              </a:rPr>
              <a:t>HEALTH AS AN INPUT INTO ECONOMIC DEVELOPMENT</a:t>
            </a:r>
            <a:endParaRPr lang="en-US" sz="2000" b="1" dirty="0">
              <a:latin typeface="Arial Rounded MT Bold"/>
              <a:cs typeface="Arial Rounded MT Bold"/>
            </a:endParaRPr>
          </a:p>
        </p:txBody>
      </p:sp>
      <p:sp>
        <p:nvSpPr>
          <p:cNvPr id="4" name="TextBox 3"/>
          <p:cNvSpPr txBox="1"/>
          <p:nvPr/>
        </p:nvSpPr>
        <p:spPr>
          <a:xfrm>
            <a:off x="1471382" y="453046"/>
            <a:ext cx="6075790" cy="307777"/>
          </a:xfrm>
          <a:prstGeom prst="rect">
            <a:avLst/>
          </a:prstGeom>
          <a:noFill/>
        </p:spPr>
        <p:txBody>
          <a:bodyPr wrap="none" rtlCol="0">
            <a:spAutoFit/>
          </a:bodyPr>
          <a:lstStyle/>
          <a:p>
            <a:r>
              <a:rPr lang="en-US" sz="1400" dirty="0" smtClean="0"/>
              <a:t>Jeffrey D. Sachs: Report of the Commission on </a:t>
            </a:r>
            <a:r>
              <a:rPr lang="en-US" sz="1400" dirty="0" err="1" smtClean="0"/>
              <a:t>Macroeconomcs</a:t>
            </a:r>
            <a:r>
              <a:rPr lang="en-US" sz="1400" dirty="0" smtClean="0"/>
              <a:t> and Health, 2001</a:t>
            </a:r>
            <a:endParaRPr lang="en-US" sz="1400" dirty="0"/>
          </a:p>
        </p:txBody>
      </p:sp>
    </p:spTree>
    <p:extLst>
      <p:ext uri="{BB962C8B-B14F-4D97-AF65-F5344CB8AC3E}">
        <p14:creationId xmlns:p14="http://schemas.microsoft.com/office/powerpoint/2010/main" xmlns="" val="36041803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binetWEB (3).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54725" y="238551"/>
            <a:ext cx="5593739" cy="6619449"/>
          </a:xfrm>
          <a:prstGeom prst="rect">
            <a:avLst/>
          </a:prstGeom>
        </p:spPr>
      </p:pic>
      <p:sp>
        <p:nvSpPr>
          <p:cNvPr id="3" name="TextBox 2"/>
          <p:cNvSpPr txBox="1"/>
          <p:nvPr/>
        </p:nvSpPr>
        <p:spPr>
          <a:xfrm>
            <a:off x="179512" y="1772816"/>
            <a:ext cx="2504261" cy="1200328"/>
          </a:xfrm>
          <a:prstGeom prst="rect">
            <a:avLst/>
          </a:prstGeom>
          <a:noFill/>
          <a:ln>
            <a:solidFill>
              <a:srgbClr val="5FF3CA"/>
            </a:solidFill>
          </a:ln>
        </p:spPr>
        <p:txBody>
          <a:bodyPr wrap="none" rtlCol="0">
            <a:spAutoFit/>
          </a:bodyPr>
          <a:lstStyle/>
          <a:p>
            <a:pPr algn="ctr"/>
            <a:r>
              <a:rPr lang="en-US" sz="2400" b="1" dirty="0" smtClean="0">
                <a:solidFill>
                  <a:schemeClr val="bg1"/>
                </a:solidFill>
              </a:rPr>
              <a:t>KOORDINASI</a:t>
            </a:r>
          </a:p>
          <a:p>
            <a:pPr algn="ctr"/>
            <a:r>
              <a:rPr lang="en-US" sz="2400" b="1" dirty="0" smtClean="0">
                <a:solidFill>
                  <a:schemeClr val="bg1"/>
                </a:solidFill>
              </a:rPr>
              <a:t>LINTAS MENKO</a:t>
            </a:r>
          </a:p>
          <a:p>
            <a:pPr algn="ctr"/>
            <a:r>
              <a:rPr lang="en-US" sz="2400" b="1" dirty="0" smtClean="0">
                <a:solidFill>
                  <a:schemeClr val="bg1"/>
                </a:solidFill>
              </a:rPr>
              <a:t>DI LAPANGAN?</a:t>
            </a:r>
            <a:endParaRPr lang="en-US" sz="2400" b="1" dirty="0">
              <a:solidFill>
                <a:schemeClr val="bg1"/>
              </a:solidFill>
            </a:endParaRPr>
          </a:p>
        </p:txBody>
      </p:sp>
      <p:sp>
        <p:nvSpPr>
          <p:cNvPr id="4" name="TextBox 3"/>
          <p:cNvSpPr txBox="1"/>
          <p:nvPr/>
        </p:nvSpPr>
        <p:spPr>
          <a:xfrm>
            <a:off x="179512" y="4509120"/>
            <a:ext cx="2595332" cy="461665"/>
          </a:xfrm>
          <a:prstGeom prst="rect">
            <a:avLst/>
          </a:prstGeom>
          <a:noFill/>
          <a:ln>
            <a:solidFill>
              <a:schemeClr val="accent4">
                <a:lumMod val="60000"/>
                <a:lumOff val="40000"/>
              </a:schemeClr>
            </a:solidFill>
          </a:ln>
        </p:spPr>
        <p:txBody>
          <a:bodyPr wrap="none" rtlCol="0">
            <a:spAutoFit/>
          </a:bodyPr>
          <a:lstStyle/>
          <a:p>
            <a:r>
              <a:rPr lang="en-US" sz="2400" b="1" dirty="0" smtClean="0">
                <a:solidFill>
                  <a:srgbClr val="FFFF00"/>
                </a:solidFill>
              </a:rPr>
              <a:t>MUNGKINKAH ?</a:t>
            </a:r>
            <a:endParaRPr lang="en-US" sz="2400" b="1" dirty="0">
              <a:solidFill>
                <a:srgbClr val="FFFF00"/>
              </a:solidFill>
            </a:endParaRPr>
          </a:p>
        </p:txBody>
      </p:sp>
      <p:sp>
        <p:nvSpPr>
          <p:cNvPr id="5" name="Down Arrow 4"/>
          <p:cNvSpPr/>
          <p:nvPr/>
        </p:nvSpPr>
        <p:spPr>
          <a:xfrm>
            <a:off x="899592" y="3284984"/>
            <a:ext cx="936104" cy="936104"/>
          </a:xfrm>
          <a:prstGeom prst="down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54944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982019"/>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91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7A4F2E-E9CA-5C4E-B802-D35317B0C2F0}" type="slidenum">
              <a:rPr lang="en-US" smtClean="0"/>
              <a:pPr/>
              <a:t>61</a:t>
            </a:fld>
            <a:endParaRPr lang="en-US"/>
          </a:p>
        </p:txBody>
      </p:sp>
      <p:sp>
        <p:nvSpPr>
          <p:cNvPr id="543746" name="Text Box 2"/>
          <p:cNvSpPr txBox="1">
            <a:spLocks noChangeArrowheads="1"/>
          </p:cNvSpPr>
          <p:nvPr/>
        </p:nvSpPr>
        <p:spPr bwMode="auto">
          <a:xfrm>
            <a:off x="685800" y="4966356"/>
            <a:ext cx="7543800" cy="1015663"/>
          </a:xfrm>
          <a:prstGeom prst="rect">
            <a:avLst/>
          </a:prstGeom>
          <a:noFill/>
          <a:ln w="9525">
            <a:noFill/>
            <a:miter lim="800000"/>
            <a:headEnd/>
            <a:tailEnd/>
          </a:ln>
          <a:effectLst/>
        </p:spPr>
        <p:txBody>
          <a:bodyPr>
            <a:spAutoFit/>
          </a:bodyPr>
          <a:lstStyle/>
          <a:p>
            <a:pPr algn="ctr">
              <a:spcBef>
                <a:spcPct val="50000"/>
              </a:spcBef>
              <a:defRPr/>
            </a:pPr>
            <a:r>
              <a:rPr lang="en-US" sz="6000" b="1">
                <a:solidFill>
                  <a:srgbClr val="FFFF00"/>
                </a:solidFill>
                <a:effectLst>
                  <a:outerShdw blurRad="38100" dist="38100" dir="2700000" algn="tl">
                    <a:srgbClr val="000000"/>
                  </a:outerShdw>
                </a:effectLst>
                <a:latin typeface="Albertus Extra Bold" pitchFamily="34" charset="0"/>
                <a:cs typeface="Arial" pitchFamily="34" charset="0"/>
              </a:rPr>
              <a:t>TERIMA KASIH</a:t>
            </a:r>
            <a:endParaRPr lang="en-US" sz="6000" b="1" noProof="1">
              <a:solidFill>
                <a:srgbClr val="FFFF00"/>
              </a:solidFill>
              <a:effectLst>
                <a:outerShdw blurRad="38100" dist="38100" dir="2700000" algn="tl">
                  <a:srgbClr val="000000"/>
                </a:outerShdw>
              </a:effectLst>
              <a:latin typeface="Albertus Extra Bold" pitchFamily="34" charset="0"/>
              <a:cs typeface="Arial" pitchFamily="34" charset="0"/>
            </a:endParaRPr>
          </a:p>
        </p:txBody>
      </p:sp>
      <p:graphicFrame>
        <p:nvGraphicFramePr>
          <p:cNvPr id="543747" name="Object 3"/>
          <p:cNvGraphicFramePr>
            <a:graphicFrameLocks noChangeAspect="1"/>
          </p:cNvGraphicFramePr>
          <p:nvPr>
            <p:extLst>
              <p:ext uri="{D42A27DB-BD31-4B8C-83A1-F6EECF244321}">
                <p14:modId xmlns:p14="http://schemas.microsoft.com/office/powerpoint/2010/main" xmlns="" val="2774231114"/>
              </p:ext>
            </p:extLst>
          </p:nvPr>
        </p:nvGraphicFramePr>
        <p:xfrm>
          <a:off x="1981200" y="165756"/>
          <a:ext cx="4876800" cy="4572000"/>
        </p:xfrm>
        <a:graphic>
          <a:graphicData uri="http://schemas.openxmlformats.org/presentationml/2006/ole">
            <p:oleObj spid="_x0000_s97299" name="Clip" r:id="rId4" imgW="1488214" imgH="1490065" progId="">
              <p:embed/>
            </p:oleObj>
          </a:graphicData>
        </a:graphic>
      </p:graphicFrame>
      <p:sp>
        <p:nvSpPr>
          <p:cNvPr id="2" name="TextBox 1"/>
          <p:cNvSpPr txBox="1"/>
          <p:nvPr/>
        </p:nvSpPr>
        <p:spPr>
          <a:xfrm>
            <a:off x="11589901" y="212058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40796235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3747"/>
                                        </p:tgtEl>
                                        <p:attrNameLst>
                                          <p:attrName>style.visibility</p:attrName>
                                        </p:attrNameLst>
                                      </p:cBhvr>
                                      <p:to>
                                        <p:strVal val="visible"/>
                                      </p:to>
                                    </p:set>
                                    <p:anim calcmode="lin" valueType="num">
                                      <p:cBhvr>
                                        <p:cTn id="7" dur="500" fill="hold"/>
                                        <p:tgtEl>
                                          <p:spTgt spid="543747"/>
                                        </p:tgtEl>
                                        <p:attrNameLst>
                                          <p:attrName>ppt_w</p:attrName>
                                        </p:attrNameLst>
                                      </p:cBhvr>
                                      <p:tavLst>
                                        <p:tav tm="0">
                                          <p:val>
                                            <p:fltVal val="0"/>
                                          </p:val>
                                        </p:tav>
                                        <p:tav tm="100000">
                                          <p:val>
                                            <p:strVal val="#ppt_w"/>
                                          </p:val>
                                        </p:tav>
                                      </p:tavLst>
                                    </p:anim>
                                    <p:anim calcmode="lin" valueType="num">
                                      <p:cBhvr>
                                        <p:cTn id="8" dur="500" fill="hold"/>
                                        <p:tgtEl>
                                          <p:spTgt spid="54374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43746"/>
                                        </p:tgtEl>
                                        <p:attrNameLst>
                                          <p:attrName>style.visibility</p:attrName>
                                        </p:attrNameLst>
                                      </p:cBhvr>
                                      <p:to>
                                        <p:strVal val="visible"/>
                                      </p:to>
                                    </p:set>
                                    <p:anim calcmode="lin" valueType="num">
                                      <p:cBhvr>
                                        <p:cTn id="12" dur="500" fill="hold"/>
                                        <p:tgtEl>
                                          <p:spTgt spid="543746"/>
                                        </p:tgtEl>
                                        <p:attrNameLst>
                                          <p:attrName>ppt_w</p:attrName>
                                        </p:attrNameLst>
                                      </p:cBhvr>
                                      <p:tavLst>
                                        <p:tav tm="0">
                                          <p:val>
                                            <p:fltVal val="0"/>
                                          </p:val>
                                        </p:tav>
                                        <p:tav tm="100000">
                                          <p:val>
                                            <p:strVal val="#ppt_w"/>
                                          </p:val>
                                        </p:tav>
                                      </p:tavLst>
                                    </p:anim>
                                    <p:anim calcmode="lin" valueType="num">
                                      <p:cBhvr>
                                        <p:cTn id="13" dur="500" fill="hold"/>
                                        <p:tgtEl>
                                          <p:spTgt spid="543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091" y="2344231"/>
            <a:ext cx="8409421" cy="2092881"/>
          </a:xfrm>
          <a:prstGeom prst="rect">
            <a:avLst/>
          </a:prstGeom>
          <a:ln>
            <a:solidFill>
              <a:srgbClr val="4F81BD"/>
            </a:solidFill>
          </a:ln>
        </p:spPr>
        <p:txBody>
          <a:bodyPr wrap="square">
            <a:spAutoFit/>
          </a:bodyPr>
          <a:lstStyle/>
          <a:p>
            <a:pPr marL="285750" indent="-285750">
              <a:spcBef>
                <a:spcPts val="600"/>
              </a:spcBef>
              <a:spcAft>
                <a:spcPts val="600"/>
              </a:spcAft>
              <a:buFont typeface="Arial"/>
              <a:buChar char="•"/>
            </a:pPr>
            <a:r>
              <a:rPr lang="en-AU" sz="2400" b="1" dirty="0">
                <a:solidFill>
                  <a:prstClr val="black"/>
                </a:solidFill>
              </a:rPr>
              <a:t>I</a:t>
            </a:r>
            <a:r>
              <a:rPr lang="en-AU" sz="2400" b="1" dirty="0" smtClean="0">
                <a:solidFill>
                  <a:prstClr val="black"/>
                </a:solidFill>
              </a:rPr>
              <a:t>ncreasing </a:t>
            </a:r>
            <a:r>
              <a:rPr lang="en-AU" sz="2400" b="1" dirty="0">
                <a:solidFill>
                  <a:prstClr val="black"/>
                </a:solidFill>
              </a:rPr>
              <a:t>life expectancy</a:t>
            </a:r>
            <a:r>
              <a:rPr lang="en-AU" sz="2400" dirty="0">
                <a:solidFill>
                  <a:prstClr val="black"/>
                </a:solidFill>
              </a:rPr>
              <a:t> by one year can increase gross domestic product (GDP) by </a:t>
            </a:r>
            <a:r>
              <a:rPr lang="en-AU" sz="2400" dirty="0">
                <a:solidFill>
                  <a:srgbClr val="FF0000"/>
                </a:solidFill>
              </a:rPr>
              <a:t>4 %</a:t>
            </a:r>
          </a:p>
          <a:p>
            <a:pPr marL="285750" indent="-285750">
              <a:spcBef>
                <a:spcPts val="600"/>
              </a:spcBef>
              <a:spcAft>
                <a:spcPts val="600"/>
              </a:spcAft>
              <a:buFont typeface="Arial"/>
              <a:buChar char="•"/>
            </a:pPr>
            <a:r>
              <a:rPr lang="en-AU" sz="2400" b="1" dirty="0">
                <a:solidFill>
                  <a:prstClr val="black"/>
                </a:solidFill>
              </a:rPr>
              <a:t>R</a:t>
            </a:r>
            <a:r>
              <a:rPr lang="en-AU" sz="2400" b="1" dirty="0" smtClean="0">
                <a:solidFill>
                  <a:prstClr val="black"/>
                </a:solidFill>
              </a:rPr>
              <a:t>eductions </a:t>
            </a:r>
            <a:r>
              <a:rPr lang="en-AU" sz="2400" b="1" dirty="0">
                <a:solidFill>
                  <a:prstClr val="black"/>
                </a:solidFill>
              </a:rPr>
              <a:t>in mortality</a:t>
            </a:r>
            <a:r>
              <a:rPr lang="en-AU" sz="2400" dirty="0">
                <a:solidFill>
                  <a:prstClr val="black"/>
                </a:solidFill>
              </a:rPr>
              <a:t> account for about </a:t>
            </a:r>
            <a:r>
              <a:rPr lang="en-AU" sz="2400" dirty="0">
                <a:solidFill>
                  <a:srgbClr val="FF0000"/>
                </a:solidFill>
              </a:rPr>
              <a:t>11 </a:t>
            </a:r>
            <a:r>
              <a:rPr lang="en-AU" sz="2400" dirty="0" smtClean="0">
                <a:solidFill>
                  <a:srgbClr val="FF0000"/>
                </a:solidFill>
              </a:rPr>
              <a:t>%</a:t>
            </a:r>
            <a:r>
              <a:rPr lang="en-AU" sz="2400" dirty="0" smtClean="0">
                <a:solidFill>
                  <a:prstClr val="black"/>
                </a:solidFill>
              </a:rPr>
              <a:t> </a:t>
            </a:r>
            <a:r>
              <a:rPr lang="en-AU" sz="2400" dirty="0">
                <a:solidFill>
                  <a:prstClr val="black"/>
                </a:solidFill>
              </a:rPr>
              <a:t>of recent economic growth in low-income and middle-income countries as measured in their national income accounts. </a:t>
            </a:r>
            <a:endParaRPr lang="en-AU" sz="2400" dirty="0" smtClean="0">
              <a:solidFill>
                <a:prstClr val="black"/>
              </a:solidFill>
            </a:endParaRPr>
          </a:p>
        </p:txBody>
      </p:sp>
      <p:sp>
        <p:nvSpPr>
          <p:cNvPr id="3" name="Title 2"/>
          <p:cNvSpPr>
            <a:spLocks noGrp="1"/>
          </p:cNvSpPr>
          <p:nvPr>
            <p:ph type="title"/>
          </p:nvPr>
        </p:nvSpPr>
        <p:spPr>
          <a:xfrm>
            <a:off x="457200" y="477400"/>
            <a:ext cx="8229600" cy="1511440"/>
          </a:xfrm>
        </p:spPr>
        <p:txBody>
          <a:bodyPr>
            <a:normAutofit/>
          </a:bodyPr>
          <a:lstStyle/>
          <a:p>
            <a:r>
              <a:rPr lang="en-AU" sz="3600" b="1" dirty="0" smtClean="0">
                <a:latin typeface="Arial Rounded MT Bold"/>
                <a:cs typeface="Arial Rounded MT Bold"/>
              </a:rPr>
              <a:t>Investing in Health, </a:t>
            </a:r>
            <a:br>
              <a:rPr lang="en-AU" sz="3600" b="1" dirty="0" smtClean="0">
                <a:latin typeface="Arial Rounded MT Bold"/>
                <a:cs typeface="Arial Rounded MT Bold"/>
              </a:rPr>
            </a:br>
            <a:r>
              <a:rPr lang="en-AU" sz="2800" b="1" dirty="0" smtClean="0"/>
              <a:t>Lancet Commission in Investing in Health, 2013</a:t>
            </a:r>
            <a:endParaRPr lang="en-AU" sz="3600" b="1" dirty="0"/>
          </a:p>
        </p:txBody>
      </p:sp>
    </p:spTree>
    <p:extLst>
      <p:ext uri="{BB962C8B-B14F-4D97-AF65-F5344CB8AC3E}">
        <p14:creationId xmlns:p14="http://schemas.microsoft.com/office/powerpoint/2010/main" xmlns="" val="868637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099003">
            <a:off x="209903" y="2241159"/>
            <a:ext cx="8443913" cy="923330"/>
          </a:xfrm>
          <a:prstGeom prst="rect">
            <a:avLst/>
          </a:prstGeom>
        </p:spPr>
        <p:txBody>
          <a:bodyPr wrap="none">
            <a:spAutoFit/>
          </a:bodyPr>
          <a:lstStyle/>
          <a:p>
            <a:r>
              <a:rPr lang="en-US" sz="5400" b="1" dirty="0" smtClean="0">
                <a:solidFill>
                  <a:srgbClr val="FFFFFF"/>
                </a:solidFill>
                <a:latin typeface="Arial Rounded MT Bold"/>
                <a:cs typeface="Arial Rounded MT Bold"/>
              </a:rPr>
              <a:t>B.   SISTEM </a:t>
            </a:r>
            <a:r>
              <a:rPr lang="en-US" sz="5400" b="1" dirty="0">
                <a:solidFill>
                  <a:srgbClr val="FFFFFF"/>
                </a:solidFill>
                <a:latin typeface="Arial Rounded MT Bold"/>
                <a:cs typeface="Arial Rounded MT Bold"/>
              </a:rPr>
              <a:t>KESEHATAN</a:t>
            </a:r>
            <a:endParaRPr lang="en-US" sz="5400" dirty="0">
              <a:solidFill>
                <a:srgbClr val="FFFFFF"/>
              </a:solidFill>
            </a:endParaRPr>
          </a:p>
        </p:txBody>
      </p:sp>
    </p:spTree>
    <p:extLst>
      <p:ext uri="{BB962C8B-B14F-4D97-AF65-F5344CB8AC3E}">
        <p14:creationId xmlns:p14="http://schemas.microsoft.com/office/powerpoint/2010/main" xmlns="" val="145929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WordArt 2"/>
          <p:cNvSpPr>
            <a:spLocks noChangeArrowheads="1" noChangeShapeType="1" noTextEdit="1"/>
          </p:cNvSpPr>
          <p:nvPr/>
        </p:nvSpPr>
        <p:spPr bwMode="auto">
          <a:xfrm>
            <a:off x="381000" y="1828800"/>
            <a:ext cx="8001000" cy="23622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eaLnBrk="0" hangingPunct="0"/>
            <a:r>
              <a:rPr lang="en-US" sz="3600" kern="10" smtClean="0">
                <a:ln w="9525">
                  <a:round/>
                  <a:headEnd/>
                  <a:tailEnd/>
                </a:ln>
                <a:gradFill rotWithShape="1">
                  <a:gsLst>
                    <a:gs pos="0">
                      <a:srgbClr val="FFE701"/>
                    </a:gs>
                    <a:gs pos="100000">
                      <a:srgbClr val="FE3E02"/>
                    </a:gs>
                  </a:gsLst>
                  <a:lin ang="5400000" scaled="1"/>
                </a:gradFill>
                <a:latin typeface="Impact"/>
                <a:ea typeface="Impact"/>
                <a:cs typeface="Impact"/>
              </a:rPr>
              <a:t>APAKAH  SISTEM  ITU?</a:t>
            </a:r>
          </a:p>
        </p:txBody>
      </p:sp>
    </p:spTree>
    <p:extLst>
      <p:ext uri="{BB962C8B-B14F-4D97-AF65-F5344CB8AC3E}">
        <p14:creationId xmlns:p14="http://schemas.microsoft.com/office/powerpoint/2010/main" xmlns="" val="3608150269"/>
      </p:ext>
    </p:extLst>
  </p:cSld>
  <p:clrMapOvr>
    <a:masterClrMapping/>
  </p:clrMapOvr>
  <p:transition>
    <p:checker/>
  </p:transition>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Soaring">
  <a:themeElements>
    <a:clrScheme name="">
      <a:dk1>
        <a:srgbClr val="B2B2B2"/>
      </a:dk1>
      <a:lt1>
        <a:srgbClr val="FFFF00"/>
      </a:lt1>
      <a:dk2>
        <a:srgbClr val="0033CC"/>
      </a:dk2>
      <a:lt2>
        <a:srgbClr val="FFFFFF"/>
      </a:lt2>
      <a:accent1>
        <a:srgbClr val="00FFFF"/>
      </a:accent1>
      <a:accent2>
        <a:srgbClr val="00FF00"/>
      </a:accent2>
      <a:accent3>
        <a:srgbClr val="AAADE2"/>
      </a:accent3>
      <a:accent4>
        <a:srgbClr val="DADA00"/>
      </a:accent4>
      <a:accent5>
        <a:srgbClr val="AAFFFF"/>
      </a:accent5>
      <a:accent6>
        <a:srgbClr val="00E700"/>
      </a:accent6>
      <a:hlink>
        <a:srgbClr val="FF0033"/>
      </a:hlink>
      <a:folHlink>
        <a:srgbClr val="FFFF00"/>
      </a:folHlink>
    </a:clrScheme>
    <a:fontScheme name="Soaring">
      <a:majorFont>
        <a:latin typeface="Arial"/>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outerShdw blurRad="38100" dist="38100" dir="2700000" algn="tl">
                <a:srgbClr val="000000">
                  <a:alpha val="43137"/>
                </a:srgbClr>
              </a:outerShdw>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outerShdw blurRad="38100" dist="38100" dir="2700000" algn="tl">
                <a:srgbClr val="000000">
                  <a:alpha val="43137"/>
                </a:srgbClr>
              </a:outerShdw>
            </a:effectLst>
            <a:latin typeface="Arial" charset="0"/>
            <a:ea typeface="ＭＳ Ｐゴシック"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d-ID" sz="1800" b="0" i="0" u="none" strike="noStrike" cap="none" normalizeH="0" baseline="0">
            <a:ln>
              <a:noFill/>
            </a:ln>
            <a:solidFill>
              <a:schemeClr val="tx1"/>
            </a:solidFill>
            <a:effectLst/>
            <a:latin typeface="Garamond"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d-ID" sz="1800" b="0" i="0" u="none" strike="noStrike" cap="none" normalizeH="0" baseline="0">
            <a:ln>
              <a:noFill/>
            </a:ln>
            <a:solidFill>
              <a:schemeClr val="tx1"/>
            </a:solidFill>
            <a:effectLst/>
            <a:latin typeface="Garamond" charset="0"/>
            <a:ea typeface="ＭＳ Ｐゴシック"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Stream">
  <a:themeElements>
    <a:clrScheme name="1_Stream 10">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0000"/>
      </a:hlink>
      <a:folHlink>
        <a:srgbClr val="FFFFCC"/>
      </a:folHlink>
    </a:clrScheme>
    <a:fontScheme name="1_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d-ID" sz="1800" b="0" i="0" u="none" strike="noStrike" cap="none" normalizeH="0" baseline="0">
            <a:ln>
              <a:noFill/>
            </a:ln>
            <a:solidFill>
              <a:schemeClr val="tx1"/>
            </a:solidFill>
            <a:effectLst/>
            <a:latin typeface="Garamond"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d-ID" sz="1800" b="0" i="0" u="none" strike="noStrike" cap="none" normalizeH="0" baseline="0">
            <a:ln>
              <a:noFill/>
            </a:ln>
            <a:solidFill>
              <a:schemeClr val="tx1"/>
            </a:solidFill>
            <a:effectLst/>
            <a:latin typeface="Garamond" charset="0"/>
            <a:ea typeface="ＭＳ Ｐゴシック" charset="0"/>
          </a:defRPr>
        </a:defPPr>
      </a:lstStyle>
    </a:lnDef>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1_Stream 10">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13591</TotalTime>
  <Words>2521</Words>
  <Application>Microsoft Macintosh PowerPoint</Application>
  <PresentationFormat>On-screen Show (4:3)</PresentationFormat>
  <Paragraphs>474</Paragraphs>
  <Slides>61</Slides>
  <Notes>6</Notes>
  <HiddenSlides>0</HiddenSlides>
  <MMClips>1</MMClips>
  <ScaleCrop>false</ScaleCrop>
  <HeadingPairs>
    <vt:vector size="6" baseType="variant">
      <vt:variant>
        <vt:lpstr>Theme</vt:lpstr>
      </vt:variant>
      <vt:variant>
        <vt:i4>14</vt:i4>
      </vt:variant>
      <vt:variant>
        <vt:lpstr>Embedded OLE Servers</vt:lpstr>
      </vt:variant>
      <vt:variant>
        <vt:i4>3</vt:i4>
      </vt:variant>
      <vt:variant>
        <vt:lpstr>Slide Titles</vt:lpstr>
      </vt:variant>
      <vt:variant>
        <vt:i4>61</vt:i4>
      </vt:variant>
    </vt:vector>
  </HeadingPairs>
  <TitlesOfParts>
    <vt:vector size="78" baseType="lpstr">
      <vt:lpstr>Office Theme</vt:lpstr>
      <vt:lpstr>Default Design</vt:lpstr>
      <vt:lpstr>1_Flow</vt:lpstr>
      <vt:lpstr>Soaring</vt:lpstr>
      <vt:lpstr>2_Office Theme</vt:lpstr>
      <vt:lpstr>Flow</vt:lpstr>
      <vt:lpstr>4_Office Theme</vt:lpstr>
      <vt:lpstr>Stream</vt:lpstr>
      <vt:lpstr>2_Stream</vt:lpstr>
      <vt:lpstr>2_Flow</vt:lpstr>
      <vt:lpstr>6_Office Theme</vt:lpstr>
      <vt:lpstr>4_Flow</vt:lpstr>
      <vt:lpstr>5_Flow</vt:lpstr>
      <vt:lpstr>1_Default Design</vt:lpstr>
      <vt:lpstr>PhotoHouse</vt:lpstr>
      <vt:lpstr>Worksheet</vt:lpstr>
      <vt:lpstr>Clip</vt:lpstr>
      <vt:lpstr>Slide 1</vt:lpstr>
      <vt:lpstr>POKOK BAHASAN</vt:lpstr>
      <vt:lpstr>Slide 3</vt:lpstr>
      <vt:lpstr>Slide 4</vt:lpstr>
      <vt:lpstr>Slide 5</vt:lpstr>
      <vt:lpstr>Slide 6</vt:lpstr>
      <vt:lpstr>Investing in Health,  Lancet Commission in Investing in Health, 2013</vt:lpstr>
      <vt:lpstr>Slide 8</vt:lpstr>
      <vt:lpstr>Slide 9</vt:lpstr>
      <vt:lpstr>Slide 10</vt:lpstr>
      <vt:lpstr>Slide 11</vt:lpstr>
      <vt:lpstr>Slide 12</vt:lpstr>
      <vt:lpstr>Slide 13</vt:lpstr>
      <vt:lpstr>Slide 14</vt:lpstr>
      <vt:lpstr>Slide 15</vt:lpstr>
      <vt:lpstr>Slide 16</vt:lpstr>
      <vt:lpstr>Slide 17</vt:lpstr>
      <vt:lpstr>Slide 18</vt:lpstr>
      <vt:lpstr>Ada gadis memegang kucing di pangkuannya duduk di kursi</vt:lpstr>
      <vt:lpstr>Ada gadis memegang kucing di pangkuannya duduk di kursi</vt:lpstr>
      <vt:lpstr>Ada gadis memegang kucing di pangkuannya duduk di kursi</vt:lpstr>
      <vt:lpstr>Ada gadis memegang kucing di pangkuannya duduk di kursi</vt:lpstr>
      <vt:lpstr>Ada gadis memegang kucing di pangkuannya duduk di kursi</vt:lpstr>
      <vt:lpstr>Ada gadis memegang kucing di pangkuannya duduk di kursi</vt:lpstr>
      <vt:lpstr>Slide 25</vt:lpstr>
      <vt:lpstr>Berpikir Sistem</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Tujuan Pembangunan Kesehatan</vt:lpstr>
      <vt:lpstr>TANTANGAN PEMBANGUNAN KESEHATAN</vt:lpstr>
      <vt:lpstr>TANTANGAN PEMBANGUNAN KESEHATAN</vt:lpstr>
      <vt:lpstr>Slide 43</vt:lpstr>
      <vt:lpstr>Slide 44</vt:lpstr>
      <vt:lpstr>Slide 45</vt:lpstr>
      <vt:lpstr>Slide 46</vt:lpstr>
      <vt:lpstr>Slide 47</vt:lpstr>
      <vt:lpstr>Slide 48</vt:lpstr>
      <vt:lpstr>Ineffective Health Systems may lead to widening gaps of health outcomes</vt:lpstr>
      <vt:lpstr>Decentralisation</vt:lpstr>
      <vt:lpstr>Rapid decentralisation policy has created systemic problems:</vt:lpstr>
      <vt:lpstr>UNDER FIVE MORTALITY RATE– ISLAND GROUPS</vt:lpstr>
      <vt:lpstr>INFANT MORTALITY RATE– ISLAND GROUPS</vt:lpstr>
      <vt:lpstr>Dengue Haemorhagic Fever</vt:lpstr>
      <vt:lpstr>Slide 55</vt:lpstr>
      <vt:lpstr>Slide 56</vt:lpstr>
      <vt:lpstr>Slide 57</vt:lpstr>
      <vt:lpstr>KONSEP PRIMARY HEALTH CARE (WHO, 1978)</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VPCW217AG</dc:creator>
  <cp:lastModifiedBy>MyToshiba</cp:lastModifiedBy>
  <cp:revision>161</cp:revision>
  <dcterms:created xsi:type="dcterms:W3CDTF">2010-07-05T08:23:33Z</dcterms:created>
  <dcterms:modified xsi:type="dcterms:W3CDTF">2016-09-21T04:52:07Z</dcterms:modified>
</cp:coreProperties>
</file>